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09" r:id="rId4"/>
    <p:sldId id="263" r:id="rId5"/>
    <p:sldId id="326" r:id="rId6"/>
    <p:sldId id="327" r:id="rId7"/>
    <p:sldId id="330" r:id="rId8"/>
    <p:sldId id="329" r:id="rId9"/>
    <p:sldId id="268" r:id="rId10"/>
    <p:sldId id="294" r:id="rId11"/>
    <p:sldId id="270" r:id="rId12"/>
    <p:sldId id="312" r:id="rId13"/>
    <p:sldId id="259" r:id="rId14"/>
    <p:sldId id="271" r:id="rId15"/>
    <p:sldId id="272" r:id="rId16"/>
    <p:sldId id="331" r:id="rId17"/>
    <p:sldId id="313" r:id="rId18"/>
    <p:sldId id="283" r:id="rId19"/>
    <p:sldId id="310" r:id="rId20"/>
    <p:sldId id="260" r:id="rId21"/>
    <p:sldId id="284" r:id="rId22"/>
    <p:sldId id="261" r:id="rId23"/>
    <p:sldId id="277" r:id="rId24"/>
    <p:sldId id="279" r:id="rId25"/>
    <p:sldId id="262" r:id="rId26"/>
    <p:sldId id="290" r:id="rId27"/>
    <p:sldId id="314" r:id="rId28"/>
    <p:sldId id="295" r:id="rId29"/>
    <p:sldId id="317" r:id="rId30"/>
    <p:sldId id="333" r:id="rId31"/>
    <p:sldId id="319" r:id="rId32"/>
    <p:sldId id="321" r:id="rId33"/>
    <p:sldId id="332" r:id="rId34"/>
    <p:sldId id="322" r:id="rId35"/>
    <p:sldId id="323" r:id="rId36"/>
    <p:sldId id="324" r:id="rId37"/>
    <p:sldId id="275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637B75F-1A52-4274-9E23-0C32620C5BA4}">
          <p14:sldIdLst>
            <p14:sldId id="256"/>
            <p14:sldId id="257"/>
          </p14:sldIdLst>
        </p14:section>
        <p14:section name="Requirements" id="{65DBDB65-A6EE-483C-8F33-264D0E2F2E53}">
          <p14:sldIdLst>
            <p14:sldId id="309"/>
            <p14:sldId id="263"/>
            <p14:sldId id="326"/>
            <p14:sldId id="327"/>
            <p14:sldId id="330"/>
            <p14:sldId id="329"/>
            <p14:sldId id="268"/>
            <p14:sldId id="294"/>
            <p14:sldId id="270"/>
            <p14:sldId id="312"/>
          </p14:sldIdLst>
        </p14:section>
        <p14:section name="Electives" id="{6A9B072D-2BA5-4C70-8CC2-A9A434AF7A8E}">
          <p14:sldIdLst>
            <p14:sldId id="259"/>
            <p14:sldId id="271"/>
            <p14:sldId id="272"/>
            <p14:sldId id="331"/>
            <p14:sldId id="313"/>
            <p14:sldId id="283"/>
            <p14:sldId id="310"/>
          </p14:sldIdLst>
        </p14:section>
        <p14:section name="Joint Degree &amp; Concentration" id="{86AAA508-86C9-445E-A251-816373068277}">
          <p14:sldIdLst>
            <p14:sldId id="260"/>
            <p14:sldId id="284"/>
          </p14:sldIdLst>
        </p14:section>
        <p14:section name="Outside the Classroom" id="{232D1C5F-5AC5-40C2-A334-59E84537C6B8}">
          <p14:sldIdLst>
            <p14:sldId id="261"/>
            <p14:sldId id="277"/>
            <p14:sldId id="279"/>
          </p14:sldIdLst>
        </p14:section>
        <p14:section name="Career Planning" id="{D5195E67-087E-4AD0-9DFD-9E5D01EFA1EE}">
          <p14:sldIdLst>
            <p14:sldId id="262"/>
            <p14:sldId id="290"/>
            <p14:sldId id="314"/>
            <p14:sldId id="295"/>
          </p14:sldIdLst>
        </p14:section>
        <p14:section name="Conclusion" id="{C795F6C9-119E-4FF7-B6D6-F4767B9DD1CE}">
          <p14:sldIdLst>
            <p14:sldId id="317"/>
            <p14:sldId id="333"/>
            <p14:sldId id="319"/>
            <p14:sldId id="321"/>
            <p14:sldId id="332"/>
            <p14:sldId id="322"/>
            <p14:sldId id="323"/>
            <p14:sldId id="32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78231" autoAdjust="0"/>
  </p:normalViewPr>
  <p:slideViewPr>
    <p:cSldViewPr snapToGrid="0">
      <p:cViewPr varScale="1">
        <p:scale>
          <a:sx n="95" d="100"/>
          <a:sy n="95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loucestercitynews.net/clearysnotebook/2010/12/the-year-in-reviewa-look-atfbi-cases-part-1122710the-fbiworked-thousands-of-investigations-during-2010-involving-everythi.html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://creativeproblemsolvers.blogspot.com/2011_04_01_archive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themeatandpotatoesoflife.com/college-essays-highlight-military-life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loucestercitynews.net/clearysnotebook/2010/12/the-year-in-reviewa-look-atfbi-cases-part-1122710the-fbiworked-thousands-of-investigations-during-2010-involving-everythi.html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://creativeproblemsolvers.blogspot.com/2011_04_01_archive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themeatandpotatoesoflife.com/college-essays-highlight-military-lif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456C4-C07B-4268-A937-0791B48A436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BE486B-CA04-4C02-AE07-C078E37A6A0C}">
      <dgm:prSet phldrT="[Text]"/>
      <dgm:spPr/>
      <dgm:t>
        <a:bodyPr/>
        <a:lstStyle/>
        <a:p>
          <a:r>
            <a:rPr lang="en-US" b="1" dirty="0"/>
            <a:t>Administrative Law 764</a:t>
          </a:r>
          <a:endParaRPr lang="en-US" dirty="0"/>
        </a:p>
      </dgm:t>
    </dgm:pt>
    <dgm:pt modelId="{01574520-A65E-43E4-AF15-B012C0DD3FFB}" type="parTrans" cxnId="{3FC839F7-EF06-4C3B-83CA-810E369047D0}">
      <dgm:prSet/>
      <dgm:spPr/>
      <dgm:t>
        <a:bodyPr/>
        <a:lstStyle/>
        <a:p>
          <a:endParaRPr lang="en-US"/>
        </a:p>
      </dgm:t>
    </dgm:pt>
    <dgm:pt modelId="{35BE541D-A211-4A97-977F-0BC00262DD03}" type="sibTrans" cxnId="{3FC839F7-EF06-4C3B-83CA-810E369047D0}">
      <dgm:prSet/>
      <dgm:spPr/>
      <dgm:t>
        <a:bodyPr/>
        <a:lstStyle/>
        <a:p>
          <a:endParaRPr lang="en-US"/>
        </a:p>
      </dgm:t>
    </dgm:pt>
    <dgm:pt modelId="{3CE24AF2-BC40-41A9-8D34-50F201058908}">
      <dgm:prSet phldrT="[Text]"/>
      <dgm:spPr/>
      <dgm:t>
        <a:bodyPr/>
        <a:lstStyle/>
        <a:p>
          <a:r>
            <a:rPr lang="en-US" b="1" dirty="0"/>
            <a:t>Professional Responsibility 742</a:t>
          </a:r>
          <a:endParaRPr lang="en-US" dirty="0"/>
        </a:p>
      </dgm:t>
    </dgm:pt>
    <dgm:pt modelId="{9CEE54E6-87C0-4577-81DD-82DD1D0E8923}" type="parTrans" cxnId="{DF91A13F-0A84-4268-8DC0-580257D02339}">
      <dgm:prSet/>
      <dgm:spPr/>
      <dgm:t>
        <a:bodyPr/>
        <a:lstStyle/>
        <a:p>
          <a:endParaRPr lang="en-US"/>
        </a:p>
      </dgm:t>
    </dgm:pt>
    <dgm:pt modelId="{8448D1FC-3F58-4A07-A7CA-08C4F4598C13}" type="sibTrans" cxnId="{DF91A13F-0A84-4268-8DC0-580257D02339}">
      <dgm:prSet/>
      <dgm:spPr/>
      <dgm:t>
        <a:bodyPr/>
        <a:lstStyle/>
        <a:p>
          <a:endParaRPr lang="en-US"/>
        </a:p>
      </dgm:t>
    </dgm:pt>
    <dgm:pt modelId="{A4B47744-6084-43BC-8C85-61DB0C0DD775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Lawyer Ethics</a:t>
          </a:r>
        </a:p>
      </dgm:t>
    </dgm:pt>
    <dgm:pt modelId="{4C116CE9-553F-48C9-851B-1B58CB67BDDD}" type="parTrans" cxnId="{7DC39AAC-32B9-4F16-9AB2-2DA005BC585E}">
      <dgm:prSet/>
      <dgm:spPr/>
      <dgm:t>
        <a:bodyPr/>
        <a:lstStyle/>
        <a:p>
          <a:endParaRPr lang="en-US"/>
        </a:p>
      </dgm:t>
    </dgm:pt>
    <dgm:pt modelId="{E17F53C6-A5F3-495D-80FB-9963F1CED692}" type="sibTrans" cxnId="{7DC39AAC-32B9-4F16-9AB2-2DA005BC585E}">
      <dgm:prSet/>
      <dgm:spPr/>
      <dgm:t>
        <a:bodyPr/>
        <a:lstStyle/>
        <a:p>
          <a:endParaRPr lang="en-US"/>
        </a:p>
      </dgm:t>
    </dgm:pt>
    <dgm:pt modelId="{20DEC59B-E40F-49CF-8DE4-C0A89151B68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Statutory interpretation</a:t>
          </a:r>
        </a:p>
      </dgm:t>
    </dgm:pt>
    <dgm:pt modelId="{2F263DAB-34D1-4827-AAED-34D55E1D9B90}" type="parTrans" cxnId="{EA052006-2F54-4DDB-8FD9-D9ABB75EAEB1}">
      <dgm:prSet/>
      <dgm:spPr/>
      <dgm:t>
        <a:bodyPr/>
        <a:lstStyle/>
        <a:p>
          <a:endParaRPr lang="en-US"/>
        </a:p>
      </dgm:t>
    </dgm:pt>
    <dgm:pt modelId="{6EA8D01C-0DF7-42A3-9EC2-9EDD8C771234}" type="sibTrans" cxnId="{EA052006-2F54-4DDB-8FD9-D9ABB75EAEB1}">
      <dgm:prSet/>
      <dgm:spPr/>
      <dgm:t>
        <a:bodyPr/>
        <a:lstStyle/>
        <a:p>
          <a:endParaRPr lang="en-US"/>
        </a:p>
      </dgm:t>
    </dgm:pt>
    <dgm:pt modelId="{A5FA787B-BCB6-4B09-AE7E-0C0A2C298115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MPRE Exam (Best to take in August or November of 3L year)</a:t>
          </a:r>
        </a:p>
      </dgm:t>
    </dgm:pt>
    <dgm:pt modelId="{72A6519F-DB73-41BD-8370-3A9454CCF2AA}" type="parTrans" cxnId="{5A46E0ED-1EA8-45A0-BC3C-9C019D31F4E4}">
      <dgm:prSet/>
      <dgm:spPr/>
      <dgm:t>
        <a:bodyPr/>
        <a:lstStyle/>
        <a:p>
          <a:endParaRPr lang="en-US"/>
        </a:p>
      </dgm:t>
    </dgm:pt>
    <dgm:pt modelId="{61D86295-F612-416F-9FB1-7A1B55CC6CA2}" type="sibTrans" cxnId="{5A46E0ED-1EA8-45A0-BC3C-9C019D31F4E4}">
      <dgm:prSet/>
      <dgm:spPr/>
      <dgm:t>
        <a:bodyPr/>
        <a:lstStyle/>
        <a:p>
          <a:endParaRPr lang="en-US"/>
        </a:p>
      </dgm:t>
    </dgm:pt>
    <dgm:pt modelId="{9872A1AC-8FA0-41C1-99AE-5669342CCCA5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Agency regulations</a:t>
          </a:r>
        </a:p>
      </dgm:t>
    </dgm:pt>
    <dgm:pt modelId="{30866485-F410-4DC6-9DBF-40A5A13BB62D}" type="parTrans" cxnId="{83721673-0F63-4E14-AAAE-7C645461FEBD}">
      <dgm:prSet/>
      <dgm:spPr/>
      <dgm:t>
        <a:bodyPr/>
        <a:lstStyle/>
        <a:p>
          <a:endParaRPr lang="en-US"/>
        </a:p>
      </dgm:t>
    </dgm:pt>
    <dgm:pt modelId="{4AA4C746-7ACA-46CB-8897-C728A293E270}" type="sibTrans" cxnId="{83721673-0F63-4E14-AAAE-7C645461FEBD}">
      <dgm:prSet/>
      <dgm:spPr/>
      <dgm:t>
        <a:bodyPr/>
        <a:lstStyle/>
        <a:p>
          <a:endParaRPr lang="en-US"/>
        </a:p>
      </dgm:t>
    </dgm:pt>
    <dgm:pt modelId="{8FCDB9B9-EAC9-47C9-B960-C327C0DE7B18}" type="pres">
      <dgm:prSet presAssocID="{FC4456C4-C07B-4268-A937-0791B48A4368}" presName="Name0" presStyleCnt="0">
        <dgm:presLayoutVars>
          <dgm:dir/>
          <dgm:animLvl val="lvl"/>
          <dgm:resizeHandles val="exact"/>
        </dgm:presLayoutVars>
      </dgm:prSet>
      <dgm:spPr/>
    </dgm:pt>
    <dgm:pt modelId="{7E0D63EC-E7FF-4EF0-A343-0E0CBD68037A}" type="pres">
      <dgm:prSet presAssocID="{23BE486B-CA04-4C02-AE07-C078E37A6A0C}" presName="linNode" presStyleCnt="0"/>
      <dgm:spPr/>
    </dgm:pt>
    <dgm:pt modelId="{DE574123-50E8-4220-B576-3DFA9FEFE831}" type="pres">
      <dgm:prSet presAssocID="{23BE486B-CA04-4C02-AE07-C078E37A6A0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01E6356-4FDB-45B3-A981-5E6CF2D0AF1E}" type="pres">
      <dgm:prSet presAssocID="{23BE486B-CA04-4C02-AE07-C078E37A6A0C}" presName="descendantText" presStyleLbl="alignAccFollowNode1" presStyleIdx="0" presStyleCnt="2">
        <dgm:presLayoutVars>
          <dgm:bulletEnabled val="1"/>
        </dgm:presLayoutVars>
      </dgm:prSet>
      <dgm:spPr/>
    </dgm:pt>
    <dgm:pt modelId="{11ADCD7F-5206-4542-805A-3E3A5775D11B}" type="pres">
      <dgm:prSet presAssocID="{35BE541D-A211-4A97-977F-0BC00262DD03}" presName="sp" presStyleCnt="0"/>
      <dgm:spPr/>
    </dgm:pt>
    <dgm:pt modelId="{3C8270A2-57F5-4777-9D69-978905D33DB7}" type="pres">
      <dgm:prSet presAssocID="{3CE24AF2-BC40-41A9-8D34-50F201058908}" presName="linNode" presStyleCnt="0"/>
      <dgm:spPr/>
    </dgm:pt>
    <dgm:pt modelId="{43AAC3FD-189A-463E-93AE-E237F4FD7479}" type="pres">
      <dgm:prSet presAssocID="{3CE24AF2-BC40-41A9-8D34-50F20105890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9BB1827-E87E-4C0B-B56D-219E09F4E6E4}" type="pres">
      <dgm:prSet presAssocID="{3CE24AF2-BC40-41A9-8D34-50F20105890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A052006-2F54-4DDB-8FD9-D9ABB75EAEB1}" srcId="{23BE486B-CA04-4C02-AE07-C078E37A6A0C}" destId="{20DEC59B-E40F-49CF-8DE4-C0A89151B682}" srcOrd="0" destOrd="0" parTransId="{2F263DAB-34D1-4827-AAED-34D55E1D9B90}" sibTransId="{6EA8D01C-0DF7-42A3-9EC2-9EDD8C771234}"/>
    <dgm:cxn modelId="{5916BE2F-6446-4722-8459-25DD486F34DC}" type="presOf" srcId="{A5FA787B-BCB6-4B09-AE7E-0C0A2C298115}" destId="{49BB1827-E87E-4C0B-B56D-219E09F4E6E4}" srcOrd="0" destOrd="1" presId="urn:microsoft.com/office/officeart/2005/8/layout/vList5"/>
    <dgm:cxn modelId="{DF91A13F-0A84-4268-8DC0-580257D02339}" srcId="{FC4456C4-C07B-4268-A937-0791B48A4368}" destId="{3CE24AF2-BC40-41A9-8D34-50F201058908}" srcOrd="1" destOrd="0" parTransId="{9CEE54E6-87C0-4577-81DD-82DD1D0E8923}" sibTransId="{8448D1FC-3F58-4A07-A7CA-08C4F4598C13}"/>
    <dgm:cxn modelId="{89F86B44-6463-4564-9A54-E76B89BE40FD}" type="presOf" srcId="{23BE486B-CA04-4C02-AE07-C078E37A6A0C}" destId="{DE574123-50E8-4220-B576-3DFA9FEFE831}" srcOrd="0" destOrd="0" presId="urn:microsoft.com/office/officeart/2005/8/layout/vList5"/>
    <dgm:cxn modelId="{DA80114C-EB90-469A-9D54-25F7F4A3D35E}" type="presOf" srcId="{FC4456C4-C07B-4268-A937-0791B48A4368}" destId="{8FCDB9B9-EAC9-47C9-B960-C327C0DE7B18}" srcOrd="0" destOrd="0" presId="urn:microsoft.com/office/officeart/2005/8/layout/vList5"/>
    <dgm:cxn modelId="{83721673-0F63-4E14-AAAE-7C645461FEBD}" srcId="{23BE486B-CA04-4C02-AE07-C078E37A6A0C}" destId="{9872A1AC-8FA0-41C1-99AE-5669342CCCA5}" srcOrd="1" destOrd="0" parTransId="{30866485-F410-4DC6-9DBF-40A5A13BB62D}" sibTransId="{4AA4C746-7ACA-46CB-8897-C728A293E270}"/>
    <dgm:cxn modelId="{BCC4EF94-2D05-4C5D-8D71-4554D42231FD}" type="presOf" srcId="{A4B47744-6084-43BC-8C85-61DB0C0DD775}" destId="{49BB1827-E87E-4C0B-B56D-219E09F4E6E4}" srcOrd="0" destOrd="0" presId="urn:microsoft.com/office/officeart/2005/8/layout/vList5"/>
    <dgm:cxn modelId="{7DC39AAC-32B9-4F16-9AB2-2DA005BC585E}" srcId="{3CE24AF2-BC40-41A9-8D34-50F201058908}" destId="{A4B47744-6084-43BC-8C85-61DB0C0DD775}" srcOrd="0" destOrd="0" parTransId="{4C116CE9-553F-48C9-851B-1B58CB67BDDD}" sibTransId="{E17F53C6-A5F3-495D-80FB-9963F1CED692}"/>
    <dgm:cxn modelId="{226F11AD-B568-49EE-8940-E4104DDAB43F}" type="presOf" srcId="{20DEC59B-E40F-49CF-8DE4-C0A89151B682}" destId="{D01E6356-4FDB-45B3-A981-5E6CF2D0AF1E}" srcOrd="0" destOrd="0" presId="urn:microsoft.com/office/officeart/2005/8/layout/vList5"/>
    <dgm:cxn modelId="{5E73B9D6-3DA9-4B35-85E0-CD0F8F836E08}" type="presOf" srcId="{3CE24AF2-BC40-41A9-8D34-50F201058908}" destId="{43AAC3FD-189A-463E-93AE-E237F4FD7479}" srcOrd="0" destOrd="0" presId="urn:microsoft.com/office/officeart/2005/8/layout/vList5"/>
    <dgm:cxn modelId="{5A46E0ED-1EA8-45A0-BC3C-9C019D31F4E4}" srcId="{3CE24AF2-BC40-41A9-8D34-50F201058908}" destId="{A5FA787B-BCB6-4B09-AE7E-0C0A2C298115}" srcOrd="1" destOrd="0" parTransId="{72A6519F-DB73-41BD-8370-3A9454CCF2AA}" sibTransId="{61D86295-F612-416F-9FB1-7A1B55CC6CA2}"/>
    <dgm:cxn modelId="{7B9A47EE-2753-4A91-8C65-135C278546B2}" type="presOf" srcId="{9872A1AC-8FA0-41C1-99AE-5669342CCCA5}" destId="{D01E6356-4FDB-45B3-A981-5E6CF2D0AF1E}" srcOrd="0" destOrd="1" presId="urn:microsoft.com/office/officeart/2005/8/layout/vList5"/>
    <dgm:cxn modelId="{3FC839F7-EF06-4C3B-83CA-810E369047D0}" srcId="{FC4456C4-C07B-4268-A937-0791B48A4368}" destId="{23BE486B-CA04-4C02-AE07-C078E37A6A0C}" srcOrd="0" destOrd="0" parTransId="{01574520-A65E-43E4-AF15-B012C0DD3FFB}" sibTransId="{35BE541D-A211-4A97-977F-0BC00262DD03}"/>
    <dgm:cxn modelId="{D611C45E-78E4-4535-8DD2-F69E08CC27B5}" type="presParOf" srcId="{8FCDB9B9-EAC9-47C9-B960-C327C0DE7B18}" destId="{7E0D63EC-E7FF-4EF0-A343-0E0CBD68037A}" srcOrd="0" destOrd="0" presId="urn:microsoft.com/office/officeart/2005/8/layout/vList5"/>
    <dgm:cxn modelId="{2DAE37E0-C70E-449C-9ED5-029159095052}" type="presParOf" srcId="{7E0D63EC-E7FF-4EF0-A343-0E0CBD68037A}" destId="{DE574123-50E8-4220-B576-3DFA9FEFE831}" srcOrd="0" destOrd="0" presId="urn:microsoft.com/office/officeart/2005/8/layout/vList5"/>
    <dgm:cxn modelId="{366C89B7-9D1B-4B2E-BC92-FA5AD46DB840}" type="presParOf" srcId="{7E0D63EC-E7FF-4EF0-A343-0E0CBD68037A}" destId="{D01E6356-4FDB-45B3-A981-5E6CF2D0AF1E}" srcOrd="1" destOrd="0" presId="urn:microsoft.com/office/officeart/2005/8/layout/vList5"/>
    <dgm:cxn modelId="{37868B91-47AB-4535-A4FD-7BC8B5C1A002}" type="presParOf" srcId="{8FCDB9B9-EAC9-47C9-B960-C327C0DE7B18}" destId="{11ADCD7F-5206-4542-805A-3E3A5775D11B}" srcOrd="1" destOrd="0" presId="urn:microsoft.com/office/officeart/2005/8/layout/vList5"/>
    <dgm:cxn modelId="{3B336285-2E9C-41B0-90DC-8A3C293091D5}" type="presParOf" srcId="{8FCDB9B9-EAC9-47C9-B960-C327C0DE7B18}" destId="{3C8270A2-57F5-4777-9D69-978905D33DB7}" srcOrd="2" destOrd="0" presId="urn:microsoft.com/office/officeart/2005/8/layout/vList5"/>
    <dgm:cxn modelId="{68FD54A0-D642-4C60-B050-229437229B26}" type="presParOf" srcId="{3C8270A2-57F5-4777-9D69-978905D33DB7}" destId="{43AAC3FD-189A-463E-93AE-E237F4FD7479}" srcOrd="0" destOrd="0" presId="urn:microsoft.com/office/officeart/2005/8/layout/vList5"/>
    <dgm:cxn modelId="{2292184A-5D7E-4544-815A-C7C36630E096}" type="presParOf" srcId="{3C8270A2-57F5-4777-9D69-978905D33DB7}" destId="{49BB1827-E87E-4C0B-B56D-219E09F4E6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8ED7B0-05CC-4C50-AF5F-57F31C5F699F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1" csCatId="accent1" phldr="1"/>
      <dgm:spPr/>
    </dgm:pt>
    <dgm:pt modelId="{4FD0EAE0-3290-4E7D-BF86-F8CC19DF4DF9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Student Services</a:t>
          </a:r>
        </a:p>
      </dgm:t>
    </dgm:pt>
    <dgm:pt modelId="{04BAD77E-2B9E-4BB8-8F46-1F51841C9538}" type="parTrans" cxnId="{402ABB5C-9F96-4CBF-A5C9-52728F8344F5}">
      <dgm:prSet/>
      <dgm:spPr/>
      <dgm:t>
        <a:bodyPr/>
        <a:lstStyle/>
        <a:p>
          <a:endParaRPr lang="en-US"/>
        </a:p>
      </dgm:t>
    </dgm:pt>
    <dgm:pt modelId="{9139C03D-0767-4F1C-B5AD-CA416BC79252}" type="sibTrans" cxnId="{402ABB5C-9F96-4CBF-A5C9-52728F8344F5}">
      <dgm:prSet/>
      <dgm:spPr/>
      <dgm:t>
        <a:bodyPr/>
        <a:lstStyle/>
        <a:p>
          <a:endParaRPr lang="en-US"/>
        </a:p>
      </dgm:t>
    </dgm:pt>
    <dgm:pt modelId="{698C6657-027A-42B6-A003-03318F69148C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Faculty Mentors</a:t>
          </a:r>
        </a:p>
      </dgm:t>
    </dgm:pt>
    <dgm:pt modelId="{EE91F40C-7CAD-4AC4-AE37-FE3509E38C2B}" type="parTrans" cxnId="{0BBE8AB6-5BF2-4F05-B7C3-2ACC0F3DE1A9}">
      <dgm:prSet/>
      <dgm:spPr/>
      <dgm:t>
        <a:bodyPr/>
        <a:lstStyle/>
        <a:p>
          <a:endParaRPr lang="en-US"/>
        </a:p>
      </dgm:t>
    </dgm:pt>
    <dgm:pt modelId="{0A39C827-27E3-46E8-AA8D-7E169764EE2A}" type="sibTrans" cxnId="{0BBE8AB6-5BF2-4F05-B7C3-2ACC0F3DE1A9}">
      <dgm:prSet/>
      <dgm:spPr/>
      <dgm:t>
        <a:bodyPr/>
        <a:lstStyle/>
        <a:p>
          <a:endParaRPr lang="en-US"/>
        </a:p>
      </dgm:t>
    </dgm:pt>
    <dgm:pt modelId="{F4E89409-179F-4617-99F9-1417863EA0C8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Advising FAQs Sessions</a:t>
          </a:r>
        </a:p>
      </dgm:t>
    </dgm:pt>
    <dgm:pt modelId="{B114F27D-8EE0-4C1D-B9A3-91ED8AA35C2E}" type="parTrans" cxnId="{FAC8FF92-A2FC-4CF8-9F81-D596B2FEE776}">
      <dgm:prSet/>
      <dgm:spPr/>
      <dgm:t>
        <a:bodyPr/>
        <a:lstStyle/>
        <a:p>
          <a:endParaRPr lang="en-US"/>
        </a:p>
      </dgm:t>
    </dgm:pt>
    <dgm:pt modelId="{6266E9CE-5958-41BA-8E6A-A271F8BF2C82}" type="sibTrans" cxnId="{FAC8FF92-A2FC-4CF8-9F81-D596B2FEE776}">
      <dgm:prSet/>
      <dgm:spPr/>
      <dgm:t>
        <a:bodyPr/>
        <a:lstStyle/>
        <a:p>
          <a:endParaRPr lang="en-US"/>
        </a:p>
      </dgm:t>
    </dgm:pt>
    <dgm:pt modelId="{B032436E-D219-43F2-ACE9-07E5B4F0EB99}" type="pres">
      <dgm:prSet presAssocID="{C08ED7B0-05CC-4C50-AF5F-57F31C5F699F}" presName="Name0" presStyleCnt="0">
        <dgm:presLayoutVars>
          <dgm:chMax val="7"/>
          <dgm:dir/>
          <dgm:resizeHandles val="exact"/>
        </dgm:presLayoutVars>
      </dgm:prSet>
      <dgm:spPr/>
    </dgm:pt>
    <dgm:pt modelId="{580BE07F-7F47-4505-BACC-1069F8F41634}" type="pres">
      <dgm:prSet presAssocID="{C08ED7B0-05CC-4C50-AF5F-57F31C5F699F}" presName="ellipse1" presStyleLbl="vennNode1" presStyleIdx="0" presStyleCnt="3">
        <dgm:presLayoutVars>
          <dgm:bulletEnabled val="1"/>
        </dgm:presLayoutVars>
      </dgm:prSet>
      <dgm:spPr/>
    </dgm:pt>
    <dgm:pt modelId="{FFD39F74-AD22-4EB3-8B37-2D823D14C03D}" type="pres">
      <dgm:prSet presAssocID="{C08ED7B0-05CC-4C50-AF5F-57F31C5F699F}" presName="ellipse2" presStyleLbl="vennNode1" presStyleIdx="1" presStyleCnt="3">
        <dgm:presLayoutVars>
          <dgm:bulletEnabled val="1"/>
        </dgm:presLayoutVars>
      </dgm:prSet>
      <dgm:spPr/>
    </dgm:pt>
    <dgm:pt modelId="{087A1A0C-0308-4450-97D9-13789D370638}" type="pres">
      <dgm:prSet presAssocID="{C08ED7B0-05CC-4C50-AF5F-57F31C5F699F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402ABB5C-9F96-4CBF-A5C9-52728F8344F5}" srcId="{C08ED7B0-05CC-4C50-AF5F-57F31C5F699F}" destId="{4FD0EAE0-3290-4E7D-BF86-F8CC19DF4DF9}" srcOrd="0" destOrd="0" parTransId="{04BAD77E-2B9E-4BB8-8F46-1F51841C9538}" sibTransId="{9139C03D-0767-4F1C-B5AD-CA416BC79252}"/>
    <dgm:cxn modelId="{C6B61466-DE81-4CF8-BA28-79C9B4954FFB}" type="presOf" srcId="{C08ED7B0-05CC-4C50-AF5F-57F31C5F699F}" destId="{B032436E-D219-43F2-ACE9-07E5B4F0EB99}" srcOrd="0" destOrd="0" presId="urn:microsoft.com/office/officeart/2005/8/layout/rings+Icon"/>
    <dgm:cxn modelId="{5824C57E-2FA4-44DF-9DB5-06CFEE708CA2}" type="presOf" srcId="{F4E89409-179F-4617-99F9-1417863EA0C8}" destId="{087A1A0C-0308-4450-97D9-13789D370638}" srcOrd="0" destOrd="0" presId="urn:microsoft.com/office/officeart/2005/8/layout/rings+Icon"/>
    <dgm:cxn modelId="{7508438C-552A-4879-AF9A-303A1F1F4092}" type="presOf" srcId="{698C6657-027A-42B6-A003-03318F69148C}" destId="{FFD39F74-AD22-4EB3-8B37-2D823D14C03D}" srcOrd="0" destOrd="0" presId="urn:microsoft.com/office/officeart/2005/8/layout/rings+Icon"/>
    <dgm:cxn modelId="{FAC8FF92-A2FC-4CF8-9F81-D596B2FEE776}" srcId="{C08ED7B0-05CC-4C50-AF5F-57F31C5F699F}" destId="{F4E89409-179F-4617-99F9-1417863EA0C8}" srcOrd="2" destOrd="0" parTransId="{B114F27D-8EE0-4C1D-B9A3-91ED8AA35C2E}" sibTransId="{6266E9CE-5958-41BA-8E6A-A271F8BF2C82}"/>
    <dgm:cxn modelId="{0BBE8AB6-5BF2-4F05-B7C3-2ACC0F3DE1A9}" srcId="{C08ED7B0-05CC-4C50-AF5F-57F31C5F699F}" destId="{698C6657-027A-42B6-A003-03318F69148C}" srcOrd="1" destOrd="0" parTransId="{EE91F40C-7CAD-4AC4-AE37-FE3509E38C2B}" sibTransId="{0A39C827-27E3-46E8-AA8D-7E169764EE2A}"/>
    <dgm:cxn modelId="{C76179BD-96F2-4C90-BA5F-6F2987AFA295}" type="presOf" srcId="{4FD0EAE0-3290-4E7D-BF86-F8CC19DF4DF9}" destId="{580BE07F-7F47-4505-BACC-1069F8F41634}" srcOrd="0" destOrd="0" presId="urn:microsoft.com/office/officeart/2005/8/layout/rings+Icon"/>
    <dgm:cxn modelId="{F55F854F-2A48-4F58-8B98-F7F2B8FE7B2F}" type="presParOf" srcId="{B032436E-D219-43F2-ACE9-07E5B4F0EB99}" destId="{580BE07F-7F47-4505-BACC-1069F8F41634}" srcOrd="0" destOrd="0" presId="urn:microsoft.com/office/officeart/2005/8/layout/rings+Icon"/>
    <dgm:cxn modelId="{CA27BAA8-D8EF-482D-A7C4-D1A35A05F7F3}" type="presParOf" srcId="{B032436E-D219-43F2-ACE9-07E5B4F0EB99}" destId="{FFD39F74-AD22-4EB3-8B37-2D823D14C03D}" srcOrd="1" destOrd="0" presId="urn:microsoft.com/office/officeart/2005/8/layout/rings+Icon"/>
    <dgm:cxn modelId="{1A0E2716-C6D1-446C-8195-D09290255519}" type="presParOf" srcId="{B032436E-D219-43F2-ACE9-07E5B4F0EB99}" destId="{087A1A0C-0308-4450-97D9-13789D37063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047C9-7991-42D7-8E72-1FB02242035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0592CB-F301-4441-8BAE-DE660BCFC0E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800" b="1" dirty="0"/>
            <a:t>Seminar</a:t>
          </a:r>
        </a:p>
      </dgm:t>
    </dgm:pt>
    <dgm:pt modelId="{E7C2BF33-C46F-4B00-8B9E-469F6AA37018}" type="parTrans" cxnId="{BD676A73-AB32-464D-B3A6-897E67F40650}">
      <dgm:prSet/>
      <dgm:spPr/>
      <dgm:t>
        <a:bodyPr/>
        <a:lstStyle/>
        <a:p>
          <a:endParaRPr lang="en-US"/>
        </a:p>
      </dgm:t>
    </dgm:pt>
    <dgm:pt modelId="{42D6A317-BD82-4477-917C-07A1F798BAA4}" type="sibTrans" cxnId="{BD676A73-AB32-464D-B3A6-897E67F40650}">
      <dgm:prSet/>
      <dgm:spPr/>
      <dgm:t>
        <a:bodyPr/>
        <a:lstStyle/>
        <a:p>
          <a:endParaRPr lang="en-US"/>
        </a:p>
      </dgm:t>
    </dgm:pt>
    <dgm:pt modelId="{7B1EFC7F-7F02-4B03-90F9-CDF36C65B8D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800" b="1" dirty="0"/>
            <a:t>Capstone</a:t>
          </a:r>
        </a:p>
      </dgm:t>
    </dgm:pt>
    <dgm:pt modelId="{254F07CD-1E81-492D-8C2F-8C4D74D97143}" type="parTrans" cxnId="{F5B4CD81-54ED-45B6-939C-B5FB64C1648F}">
      <dgm:prSet/>
      <dgm:spPr/>
      <dgm:t>
        <a:bodyPr/>
        <a:lstStyle/>
        <a:p>
          <a:endParaRPr lang="en-US"/>
        </a:p>
      </dgm:t>
    </dgm:pt>
    <dgm:pt modelId="{83AD9555-295B-4A17-B08B-187F360929BB}" type="sibTrans" cxnId="{F5B4CD81-54ED-45B6-939C-B5FB64C1648F}">
      <dgm:prSet/>
      <dgm:spPr/>
      <dgm:t>
        <a:bodyPr/>
        <a:lstStyle/>
        <a:p>
          <a:endParaRPr lang="en-US"/>
        </a:p>
      </dgm:t>
    </dgm:pt>
    <dgm:pt modelId="{05AC3B2E-6DE3-4A07-98D1-4C40A04615CA}">
      <dgm:prSet phldrT="[Text]"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4800" b="1" dirty="0"/>
            <a:t>Appellate Advocacy</a:t>
          </a:r>
        </a:p>
      </dgm:t>
    </dgm:pt>
    <dgm:pt modelId="{B78349B6-313D-4DFC-831F-FF7D50C8B506}" type="parTrans" cxnId="{644C8D66-7597-424D-B4F8-10073F228C73}">
      <dgm:prSet/>
      <dgm:spPr/>
      <dgm:t>
        <a:bodyPr/>
        <a:lstStyle/>
        <a:p>
          <a:endParaRPr lang="en-US"/>
        </a:p>
      </dgm:t>
    </dgm:pt>
    <dgm:pt modelId="{1B70C3E0-1526-43E4-B778-45850B6B169B}" type="sibTrans" cxnId="{644C8D66-7597-424D-B4F8-10073F228C73}">
      <dgm:prSet/>
      <dgm:spPr/>
      <dgm:t>
        <a:bodyPr/>
        <a:lstStyle/>
        <a:p>
          <a:endParaRPr lang="en-US"/>
        </a:p>
      </dgm:t>
    </dgm:pt>
    <dgm:pt modelId="{40918D11-0405-4D6D-A816-9601D02159AD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Research Paper</a:t>
          </a:r>
        </a:p>
      </dgm:t>
    </dgm:pt>
    <dgm:pt modelId="{8281498A-0370-4D3F-94D6-581ED7FC458B}" type="parTrans" cxnId="{B4195A42-1FC9-4DBE-8DC8-C39EC79CB7A5}">
      <dgm:prSet/>
      <dgm:spPr/>
      <dgm:t>
        <a:bodyPr/>
        <a:lstStyle/>
        <a:p>
          <a:endParaRPr lang="en-US"/>
        </a:p>
      </dgm:t>
    </dgm:pt>
    <dgm:pt modelId="{349299A9-F507-464A-8EE7-50D26B327A10}" type="sibTrans" cxnId="{B4195A42-1FC9-4DBE-8DC8-C39EC79CB7A5}">
      <dgm:prSet/>
      <dgm:spPr/>
      <dgm:t>
        <a:bodyPr/>
        <a:lstStyle/>
        <a:p>
          <a:endParaRPr lang="en-US"/>
        </a:p>
      </dgm:t>
    </dgm:pt>
    <dgm:pt modelId="{4F7AB66A-D1B4-4418-932D-950372487945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Experiential Learning/Practice Skills</a:t>
          </a:r>
        </a:p>
      </dgm:t>
    </dgm:pt>
    <dgm:pt modelId="{B58D819D-7EAB-481A-9924-EC1EE3D416F0}" type="parTrans" cxnId="{6C22D018-09BF-469D-BD17-FC36F150C2CD}">
      <dgm:prSet/>
      <dgm:spPr/>
      <dgm:t>
        <a:bodyPr/>
        <a:lstStyle/>
        <a:p>
          <a:endParaRPr lang="en-US"/>
        </a:p>
      </dgm:t>
    </dgm:pt>
    <dgm:pt modelId="{989E7088-775F-4A27-B358-ADD88247E43B}" type="sibTrans" cxnId="{6C22D018-09BF-469D-BD17-FC36F150C2CD}">
      <dgm:prSet/>
      <dgm:spPr/>
      <dgm:t>
        <a:bodyPr/>
        <a:lstStyle/>
        <a:p>
          <a:endParaRPr lang="en-US"/>
        </a:p>
      </dgm:t>
    </dgm:pt>
    <dgm:pt modelId="{CF413D53-AEEE-4BE8-AF44-39A144F84EA7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2 credits</a:t>
          </a:r>
        </a:p>
      </dgm:t>
    </dgm:pt>
    <dgm:pt modelId="{DF3702AF-861A-49DC-95DB-1B1732B3EDDA}" type="parTrans" cxnId="{3AF01D90-AF67-4B44-B301-DF2E1A7F0605}">
      <dgm:prSet/>
      <dgm:spPr/>
      <dgm:t>
        <a:bodyPr/>
        <a:lstStyle/>
        <a:p>
          <a:endParaRPr lang="en-US"/>
        </a:p>
      </dgm:t>
    </dgm:pt>
    <dgm:pt modelId="{785C0BCA-3931-41CB-9166-4629F296BF23}" type="sibTrans" cxnId="{3AF01D90-AF67-4B44-B301-DF2E1A7F0605}">
      <dgm:prSet/>
      <dgm:spPr/>
      <dgm:t>
        <a:bodyPr/>
        <a:lstStyle/>
        <a:p>
          <a:endParaRPr lang="en-US"/>
        </a:p>
      </dgm:t>
    </dgm:pt>
    <dgm:pt modelId="{3404D1BB-360D-4F0A-861B-09C3C371C89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2 credits</a:t>
          </a:r>
        </a:p>
      </dgm:t>
    </dgm:pt>
    <dgm:pt modelId="{2F2ED507-B256-48CC-B0E3-9F70836F49DF}" type="parTrans" cxnId="{230FF8EA-EDD5-424B-BA74-566272D964C8}">
      <dgm:prSet/>
      <dgm:spPr/>
      <dgm:t>
        <a:bodyPr/>
        <a:lstStyle/>
        <a:p>
          <a:endParaRPr lang="en-US"/>
        </a:p>
      </dgm:t>
    </dgm:pt>
    <dgm:pt modelId="{1DC3C493-9AA8-4074-83E2-21DE60363C1A}" type="sibTrans" cxnId="{230FF8EA-EDD5-424B-BA74-566272D964C8}">
      <dgm:prSet/>
      <dgm:spPr/>
      <dgm:t>
        <a:bodyPr/>
        <a:lstStyle/>
        <a:p>
          <a:endParaRPr lang="en-US"/>
        </a:p>
      </dgm:t>
    </dgm:pt>
    <dgm:pt modelId="{AB6923CA-CBC3-8545-8304-CFF5FD3D2FDD}">
      <dgm:prSet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D46A7DC5-7037-E54A-94F8-9137FEED1D27}" type="parTrans" cxnId="{58396D83-BD93-7B45-951F-D0F03AF2B276}">
      <dgm:prSet/>
      <dgm:spPr/>
      <dgm:t>
        <a:bodyPr/>
        <a:lstStyle/>
        <a:p>
          <a:endParaRPr lang="en-US"/>
        </a:p>
      </dgm:t>
    </dgm:pt>
    <dgm:pt modelId="{36EEA1CB-0F15-4443-9660-84A4EEB5E27F}" type="sibTrans" cxnId="{58396D83-BD93-7B45-951F-D0F03AF2B276}">
      <dgm:prSet/>
      <dgm:spPr/>
      <dgm:t>
        <a:bodyPr/>
        <a:lstStyle/>
        <a:p>
          <a:endParaRPr lang="en-US"/>
        </a:p>
      </dgm:t>
    </dgm:pt>
    <dgm:pt modelId="{A12D3F96-8B2F-7A44-B941-80381DA74528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4 – 13 credits (depending on choice)</a:t>
          </a:r>
        </a:p>
      </dgm:t>
    </dgm:pt>
    <dgm:pt modelId="{7BBECD9A-6F00-1142-BE27-F76337E65DB8}" type="parTrans" cxnId="{C3B14E36-1E06-894B-8E6C-02AA746CAFD9}">
      <dgm:prSet/>
      <dgm:spPr/>
      <dgm:t>
        <a:bodyPr/>
        <a:lstStyle/>
        <a:p>
          <a:endParaRPr lang="en-US"/>
        </a:p>
      </dgm:t>
    </dgm:pt>
    <dgm:pt modelId="{D61DFA46-1809-B54B-A93E-318DCE22900A}" type="sibTrans" cxnId="{C3B14E36-1E06-894B-8E6C-02AA746CAFD9}">
      <dgm:prSet/>
      <dgm:spPr/>
      <dgm:t>
        <a:bodyPr/>
        <a:lstStyle/>
        <a:p>
          <a:endParaRPr lang="en-US"/>
        </a:p>
      </dgm:t>
    </dgm:pt>
    <dgm:pt modelId="{18FDE2E2-1F93-41B4-A14B-BF140651C91D}" type="pres">
      <dgm:prSet presAssocID="{A6C047C9-7991-42D7-8E72-1FB022420352}" presName="Name0" presStyleCnt="0">
        <dgm:presLayoutVars>
          <dgm:dir/>
          <dgm:animLvl val="lvl"/>
          <dgm:resizeHandles val="exact"/>
        </dgm:presLayoutVars>
      </dgm:prSet>
      <dgm:spPr/>
    </dgm:pt>
    <dgm:pt modelId="{373CCD75-CEB2-40FE-A7BB-CF9358C179E4}" type="pres">
      <dgm:prSet presAssocID="{560592CB-F301-4441-8BAE-DE660BCFC0E5}" presName="linNode" presStyleCnt="0"/>
      <dgm:spPr/>
    </dgm:pt>
    <dgm:pt modelId="{E7A2A728-125F-4EF9-8AA6-CFB0DF3C4493}" type="pres">
      <dgm:prSet presAssocID="{560592CB-F301-4441-8BAE-DE660BCFC0E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632CC8D-6C48-4B13-A033-8ED986E18A0D}" type="pres">
      <dgm:prSet presAssocID="{560592CB-F301-4441-8BAE-DE660BCFC0E5}" presName="descendantText" presStyleLbl="alignAccFollowNode1" presStyleIdx="0" presStyleCnt="3">
        <dgm:presLayoutVars>
          <dgm:bulletEnabled val="1"/>
        </dgm:presLayoutVars>
      </dgm:prSet>
      <dgm:spPr/>
    </dgm:pt>
    <dgm:pt modelId="{A7036EBF-9D18-45F3-B4F3-48EB34BDB983}" type="pres">
      <dgm:prSet presAssocID="{42D6A317-BD82-4477-917C-07A1F798BAA4}" presName="sp" presStyleCnt="0"/>
      <dgm:spPr/>
    </dgm:pt>
    <dgm:pt modelId="{CAD99C7D-9E4B-46A5-83EB-34C518F49671}" type="pres">
      <dgm:prSet presAssocID="{05AC3B2E-6DE3-4A07-98D1-4C40A04615CA}" presName="linNode" presStyleCnt="0"/>
      <dgm:spPr/>
    </dgm:pt>
    <dgm:pt modelId="{6706B890-6D7D-4EAE-A394-D7225159D89F}" type="pres">
      <dgm:prSet presAssocID="{05AC3B2E-6DE3-4A07-98D1-4C40A04615C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27810B-554D-48AA-9C77-F6B97631E5C8}" type="pres">
      <dgm:prSet presAssocID="{05AC3B2E-6DE3-4A07-98D1-4C40A04615CA}" presName="descendantText" presStyleLbl="alignAccFollowNode1" presStyleIdx="1" presStyleCnt="3">
        <dgm:presLayoutVars>
          <dgm:bulletEnabled val="1"/>
        </dgm:presLayoutVars>
      </dgm:prSet>
      <dgm:spPr/>
    </dgm:pt>
    <dgm:pt modelId="{CEA5F8DE-44F4-45CF-A0A7-2FE32D03FFA6}" type="pres">
      <dgm:prSet presAssocID="{1B70C3E0-1526-43E4-B778-45850B6B169B}" presName="sp" presStyleCnt="0"/>
      <dgm:spPr/>
    </dgm:pt>
    <dgm:pt modelId="{3C29035E-0AC2-4443-9F71-6E679396D893}" type="pres">
      <dgm:prSet presAssocID="{7B1EFC7F-7F02-4B03-90F9-CDF36C65B8D0}" presName="linNode" presStyleCnt="0"/>
      <dgm:spPr/>
    </dgm:pt>
    <dgm:pt modelId="{6F9E9544-1CD6-4F4A-B8AD-243BC191C434}" type="pres">
      <dgm:prSet presAssocID="{7B1EFC7F-7F02-4B03-90F9-CDF36C65B8D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CCBE7B7-C6DA-4833-9BB2-AE62A677AAAA}" type="pres">
      <dgm:prSet presAssocID="{7B1EFC7F-7F02-4B03-90F9-CDF36C65B8D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752940E-88B8-43B9-A50F-104CB4758E74}" type="presOf" srcId="{7B1EFC7F-7F02-4B03-90F9-CDF36C65B8D0}" destId="{6F9E9544-1CD6-4F4A-B8AD-243BC191C434}" srcOrd="0" destOrd="0" presId="urn:microsoft.com/office/officeart/2005/8/layout/vList5"/>
    <dgm:cxn modelId="{6C22D018-09BF-469D-BD17-FC36F150C2CD}" srcId="{7B1EFC7F-7F02-4B03-90F9-CDF36C65B8D0}" destId="{4F7AB66A-D1B4-4418-932D-950372487945}" srcOrd="0" destOrd="0" parTransId="{B58D819D-7EAB-481A-9924-EC1EE3D416F0}" sibTransId="{989E7088-775F-4A27-B358-ADD88247E43B}"/>
    <dgm:cxn modelId="{C3B14E36-1E06-894B-8E6C-02AA746CAFD9}" srcId="{7B1EFC7F-7F02-4B03-90F9-CDF36C65B8D0}" destId="{A12D3F96-8B2F-7A44-B941-80381DA74528}" srcOrd="1" destOrd="0" parTransId="{7BBECD9A-6F00-1142-BE27-F76337E65DB8}" sibTransId="{D61DFA46-1809-B54B-A93E-318DCE22900A}"/>
    <dgm:cxn modelId="{680DBD36-BFE3-4AB0-A8AC-DA8D310EEB97}" type="presOf" srcId="{3404D1BB-360D-4F0A-861B-09C3C371C892}" destId="{3C27810B-554D-48AA-9C77-F6B97631E5C8}" srcOrd="0" destOrd="1" presId="urn:microsoft.com/office/officeart/2005/8/layout/vList5"/>
    <dgm:cxn modelId="{9969BF36-B627-4843-B9B4-14A35F3B8E27}" type="presOf" srcId="{AB6923CA-CBC3-8545-8304-CFF5FD3D2FDD}" destId="{3C27810B-554D-48AA-9C77-F6B97631E5C8}" srcOrd="0" destOrd="0" presId="urn:microsoft.com/office/officeart/2005/8/layout/vList5"/>
    <dgm:cxn modelId="{2B6B653C-71FD-413F-B8D5-6FC778EE4780}" type="presOf" srcId="{560592CB-F301-4441-8BAE-DE660BCFC0E5}" destId="{E7A2A728-125F-4EF9-8AA6-CFB0DF3C4493}" srcOrd="0" destOrd="0" presId="urn:microsoft.com/office/officeart/2005/8/layout/vList5"/>
    <dgm:cxn modelId="{4C8AF63F-DED5-4E38-9D2A-6E6DC829A1EF}" type="presOf" srcId="{40918D11-0405-4D6D-A816-9601D02159AD}" destId="{0632CC8D-6C48-4B13-A033-8ED986E18A0D}" srcOrd="0" destOrd="0" presId="urn:microsoft.com/office/officeart/2005/8/layout/vList5"/>
    <dgm:cxn modelId="{B4195A42-1FC9-4DBE-8DC8-C39EC79CB7A5}" srcId="{560592CB-F301-4441-8BAE-DE660BCFC0E5}" destId="{40918D11-0405-4D6D-A816-9601D02159AD}" srcOrd="0" destOrd="0" parTransId="{8281498A-0370-4D3F-94D6-581ED7FC458B}" sibTransId="{349299A9-F507-464A-8EE7-50D26B327A10}"/>
    <dgm:cxn modelId="{644C8D66-7597-424D-B4F8-10073F228C73}" srcId="{A6C047C9-7991-42D7-8E72-1FB022420352}" destId="{05AC3B2E-6DE3-4A07-98D1-4C40A04615CA}" srcOrd="1" destOrd="0" parTransId="{B78349B6-313D-4DFC-831F-FF7D50C8B506}" sibTransId="{1B70C3E0-1526-43E4-B778-45850B6B169B}"/>
    <dgm:cxn modelId="{67F1B46A-F1BF-1040-A43C-B14C01DBB226}" type="presOf" srcId="{A12D3F96-8B2F-7A44-B941-80381DA74528}" destId="{BCCBE7B7-C6DA-4833-9BB2-AE62A677AAAA}" srcOrd="0" destOrd="1" presId="urn:microsoft.com/office/officeart/2005/8/layout/vList5"/>
    <dgm:cxn modelId="{79FA3370-B2EA-4ED0-A9EE-DAE1A350E01F}" type="presOf" srcId="{A6C047C9-7991-42D7-8E72-1FB022420352}" destId="{18FDE2E2-1F93-41B4-A14B-BF140651C91D}" srcOrd="0" destOrd="0" presId="urn:microsoft.com/office/officeart/2005/8/layout/vList5"/>
    <dgm:cxn modelId="{BD676A73-AB32-464D-B3A6-897E67F40650}" srcId="{A6C047C9-7991-42D7-8E72-1FB022420352}" destId="{560592CB-F301-4441-8BAE-DE660BCFC0E5}" srcOrd="0" destOrd="0" parTransId="{E7C2BF33-C46F-4B00-8B9E-469F6AA37018}" sibTransId="{42D6A317-BD82-4477-917C-07A1F798BAA4}"/>
    <dgm:cxn modelId="{8557F97E-19BA-47EC-9C1B-D7F5F73596FC}" type="presOf" srcId="{05AC3B2E-6DE3-4A07-98D1-4C40A04615CA}" destId="{6706B890-6D7D-4EAE-A394-D7225159D89F}" srcOrd="0" destOrd="0" presId="urn:microsoft.com/office/officeart/2005/8/layout/vList5"/>
    <dgm:cxn modelId="{F5B4CD81-54ED-45B6-939C-B5FB64C1648F}" srcId="{A6C047C9-7991-42D7-8E72-1FB022420352}" destId="{7B1EFC7F-7F02-4B03-90F9-CDF36C65B8D0}" srcOrd="2" destOrd="0" parTransId="{254F07CD-1E81-492D-8C2F-8C4D74D97143}" sibTransId="{83AD9555-295B-4A17-B08B-187F360929BB}"/>
    <dgm:cxn modelId="{58396D83-BD93-7B45-951F-D0F03AF2B276}" srcId="{05AC3B2E-6DE3-4A07-98D1-4C40A04615CA}" destId="{AB6923CA-CBC3-8545-8304-CFF5FD3D2FDD}" srcOrd="0" destOrd="0" parTransId="{D46A7DC5-7037-E54A-94F8-9137FEED1D27}" sibTransId="{36EEA1CB-0F15-4443-9660-84A4EEB5E27F}"/>
    <dgm:cxn modelId="{3AF01D90-AF67-4B44-B301-DF2E1A7F0605}" srcId="{560592CB-F301-4441-8BAE-DE660BCFC0E5}" destId="{CF413D53-AEEE-4BE8-AF44-39A144F84EA7}" srcOrd="1" destOrd="0" parTransId="{DF3702AF-861A-49DC-95DB-1B1732B3EDDA}" sibTransId="{785C0BCA-3931-41CB-9166-4629F296BF23}"/>
    <dgm:cxn modelId="{2142BF99-4812-4DD2-ABB2-415E5AB208BD}" type="presOf" srcId="{4F7AB66A-D1B4-4418-932D-950372487945}" destId="{BCCBE7B7-C6DA-4833-9BB2-AE62A677AAAA}" srcOrd="0" destOrd="0" presId="urn:microsoft.com/office/officeart/2005/8/layout/vList5"/>
    <dgm:cxn modelId="{230FF8EA-EDD5-424B-BA74-566272D964C8}" srcId="{05AC3B2E-6DE3-4A07-98D1-4C40A04615CA}" destId="{3404D1BB-360D-4F0A-861B-09C3C371C892}" srcOrd="1" destOrd="0" parTransId="{2F2ED507-B256-48CC-B0E3-9F70836F49DF}" sibTransId="{1DC3C493-9AA8-4074-83E2-21DE60363C1A}"/>
    <dgm:cxn modelId="{0EE219FD-9055-4E2A-9534-0155D7D24E01}" type="presOf" srcId="{CF413D53-AEEE-4BE8-AF44-39A144F84EA7}" destId="{0632CC8D-6C48-4B13-A033-8ED986E18A0D}" srcOrd="0" destOrd="1" presId="urn:microsoft.com/office/officeart/2005/8/layout/vList5"/>
    <dgm:cxn modelId="{C28FB576-BA75-444F-BF82-BBD67C11D544}" type="presParOf" srcId="{18FDE2E2-1F93-41B4-A14B-BF140651C91D}" destId="{373CCD75-CEB2-40FE-A7BB-CF9358C179E4}" srcOrd="0" destOrd="0" presId="urn:microsoft.com/office/officeart/2005/8/layout/vList5"/>
    <dgm:cxn modelId="{08763ACF-E1AC-4CCA-A1F9-4D88FD91FB06}" type="presParOf" srcId="{373CCD75-CEB2-40FE-A7BB-CF9358C179E4}" destId="{E7A2A728-125F-4EF9-8AA6-CFB0DF3C4493}" srcOrd="0" destOrd="0" presId="urn:microsoft.com/office/officeart/2005/8/layout/vList5"/>
    <dgm:cxn modelId="{72D825DA-791D-43F2-B18A-A552FECAE2C7}" type="presParOf" srcId="{373CCD75-CEB2-40FE-A7BB-CF9358C179E4}" destId="{0632CC8D-6C48-4B13-A033-8ED986E18A0D}" srcOrd="1" destOrd="0" presId="urn:microsoft.com/office/officeart/2005/8/layout/vList5"/>
    <dgm:cxn modelId="{F3DA1A4F-E892-4C16-B4C8-CEA99FCE77A0}" type="presParOf" srcId="{18FDE2E2-1F93-41B4-A14B-BF140651C91D}" destId="{A7036EBF-9D18-45F3-B4F3-48EB34BDB983}" srcOrd="1" destOrd="0" presId="urn:microsoft.com/office/officeart/2005/8/layout/vList5"/>
    <dgm:cxn modelId="{00007207-C05E-4C18-8F35-1DE595051D8F}" type="presParOf" srcId="{18FDE2E2-1F93-41B4-A14B-BF140651C91D}" destId="{CAD99C7D-9E4B-46A5-83EB-34C518F49671}" srcOrd="2" destOrd="0" presId="urn:microsoft.com/office/officeart/2005/8/layout/vList5"/>
    <dgm:cxn modelId="{004FFA74-1EB8-4118-A60D-3E75B8E722E1}" type="presParOf" srcId="{CAD99C7D-9E4B-46A5-83EB-34C518F49671}" destId="{6706B890-6D7D-4EAE-A394-D7225159D89F}" srcOrd="0" destOrd="0" presId="urn:microsoft.com/office/officeart/2005/8/layout/vList5"/>
    <dgm:cxn modelId="{C8B9C442-D84C-4CB2-B246-6B38B203430F}" type="presParOf" srcId="{CAD99C7D-9E4B-46A5-83EB-34C518F49671}" destId="{3C27810B-554D-48AA-9C77-F6B97631E5C8}" srcOrd="1" destOrd="0" presId="urn:microsoft.com/office/officeart/2005/8/layout/vList5"/>
    <dgm:cxn modelId="{99854D58-1B12-4115-9CB3-C62DDE3510B8}" type="presParOf" srcId="{18FDE2E2-1F93-41B4-A14B-BF140651C91D}" destId="{CEA5F8DE-44F4-45CF-A0A7-2FE32D03FFA6}" srcOrd="3" destOrd="0" presId="urn:microsoft.com/office/officeart/2005/8/layout/vList5"/>
    <dgm:cxn modelId="{50FA79FF-E6FA-4362-8927-BF6A3EC9C2FD}" type="presParOf" srcId="{18FDE2E2-1F93-41B4-A14B-BF140651C91D}" destId="{3C29035E-0AC2-4443-9F71-6E679396D893}" srcOrd="4" destOrd="0" presId="urn:microsoft.com/office/officeart/2005/8/layout/vList5"/>
    <dgm:cxn modelId="{6B46A075-949D-49A2-A777-FCA355B4D555}" type="presParOf" srcId="{3C29035E-0AC2-4443-9F71-6E679396D893}" destId="{6F9E9544-1CD6-4F4A-B8AD-243BC191C434}" srcOrd="0" destOrd="0" presId="urn:microsoft.com/office/officeart/2005/8/layout/vList5"/>
    <dgm:cxn modelId="{7ADEC7E9-2920-4B28-99D0-EE2ABE7D5132}" type="presParOf" srcId="{3C29035E-0AC2-4443-9F71-6E679396D893}" destId="{BCCBE7B7-C6DA-4833-9BB2-AE62A677A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FFBD9-DA89-4FD5-BE20-EDBF61118ED4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EFDA91C-C088-49B3-9BF8-29D77234EECF}">
      <dgm:prSet/>
      <dgm:spPr/>
      <dgm:t>
        <a:bodyPr/>
        <a:lstStyle/>
        <a:p>
          <a:r>
            <a:rPr lang="en-US" dirty="0"/>
            <a:t>Tested on the Bar Exam</a:t>
          </a:r>
        </a:p>
      </dgm:t>
    </dgm:pt>
    <dgm:pt modelId="{7A312909-DA70-4D2A-A1CC-80B733641616}" type="parTrans" cxnId="{C7A10024-120D-4A51-9AC7-BF9FBCFF7D31}">
      <dgm:prSet/>
      <dgm:spPr/>
      <dgm:t>
        <a:bodyPr/>
        <a:lstStyle/>
        <a:p>
          <a:endParaRPr lang="en-US"/>
        </a:p>
      </dgm:t>
    </dgm:pt>
    <dgm:pt modelId="{C757741F-850C-45D5-8EC5-55FA78814305}" type="sibTrans" cxnId="{C7A10024-120D-4A51-9AC7-BF9FBCFF7D31}">
      <dgm:prSet/>
      <dgm:spPr/>
      <dgm:t>
        <a:bodyPr/>
        <a:lstStyle/>
        <a:p>
          <a:endParaRPr lang="en-US"/>
        </a:p>
      </dgm:t>
    </dgm:pt>
    <dgm:pt modelId="{E2617868-C2D2-425A-B249-3B4662441E44}">
      <dgm:prSet/>
      <dgm:spPr/>
      <dgm:t>
        <a:bodyPr/>
        <a:lstStyle/>
        <a:p>
          <a:r>
            <a:rPr lang="en-US" dirty="0"/>
            <a:t>Not Tested on the Bar Exam</a:t>
          </a:r>
        </a:p>
      </dgm:t>
    </dgm:pt>
    <dgm:pt modelId="{88663DB4-ACCE-421D-B1C2-4593D0EE6D83}" type="parTrans" cxnId="{E2CE8B50-F795-4083-A139-2D30D26D2DCE}">
      <dgm:prSet/>
      <dgm:spPr/>
      <dgm:t>
        <a:bodyPr/>
        <a:lstStyle/>
        <a:p>
          <a:endParaRPr lang="en-US"/>
        </a:p>
      </dgm:t>
    </dgm:pt>
    <dgm:pt modelId="{B3711848-74B0-490B-BA7E-AF59AE81E36E}" type="sibTrans" cxnId="{E2CE8B50-F795-4083-A139-2D30D26D2DCE}">
      <dgm:prSet/>
      <dgm:spPr/>
      <dgm:t>
        <a:bodyPr/>
        <a:lstStyle/>
        <a:p>
          <a:endParaRPr lang="en-US"/>
        </a:p>
      </dgm:t>
    </dgm:pt>
    <dgm:pt modelId="{10E4F70E-D49E-47B6-9552-6E88AF425E0D}">
      <dgm:prSet/>
      <dgm:spPr/>
      <dgm:t>
        <a:bodyPr/>
        <a:lstStyle/>
        <a:p>
          <a:r>
            <a:rPr lang="en-US" dirty="0"/>
            <a:t>Non-Classroom Electives</a:t>
          </a:r>
        </a:p>
      </dgm:t>
    </dgm:pt>
    <dgm:pt modelId="{9FE844AC-203B-4041-B80D-825EA0ADBA47}" type="parTrans" cxnId="{B7AACB3E-3129-4AB3-AC1F-BEEC11E068BA}">
      <dgm:prSet/>
      <dgm:spPr/>
      <dgm:t>
        <a:bodyPr/>
        <a:lstStyle/>
        <a:p>
          <a:endParaRPr lang="en-US"/>
        </a:p>
      </dgm:t>
    </dgm:pt>
    <dgm:pt modelId="{850616AC-455C-4DF6-9CDE-C286DD134DD8}" type="sibTrans" cxnId="{B7AACB3E-3129-4AB3-AC1F-BEEC11E068BA}">
      <dgm:prSet/>
      <dgm:spPr/>
      <dgm:t>
        <a:bodyPr/>
        <a:lstStyle/>
        <a:p>
          <a:endParaRPr lang="en-US"/>
        </a:p>
      </dgm:t>
    </dgm:pt>
    <dgm:pt modelId="{DB941B98-27D6-4F1F-A609-C4A84501D5B7}" type="pres">
      <dgm:prSet presAssocID="{29FFFBD9-DA89-4FD5-BE20-EDBF61118ED4}" presName="outerComposite" presStyleCnt="0">
        <dgm:presLayoutVars>
          <dgm:chMax val="5"/>
          <dgm:dir/>
          <dgm:resizeHandles val="exact"/>
        </dgm:presLayoutVars>
      </dgm:prSet>
      <dgm:spPr/>
    </dgm:pt>
    <dgm:pt modelId="{CEC3E7F0-8BEF-41E5-B822-FC5ADA9F1287}" type="pres">
      <dgm:prSet presAssocID="{29FFFBD9-DA89-4FD5-BE20-EDBF61118ED4}" presName="dummyMaxCanvas" presStyleCnt="0">
        <dgm:presLayoutVars/>
      </dgm:prSet>
      <dgm:spPr/>
    </dgm:pt>
    <dgm:pt modelId="{8362CAE0-A3FE-4E33-A2C0-27DAEFED9152}" type="pres">
      <dgm:prSet presAssocID="{29FFFBD9-DA89-4FD5-BE20-EDBF61118ED4}" presName="ThreeNodes_1" presStyleLbl="node1" presStyleIdx="0" presStyleCnt="3">
        <dgm:presLayoutVars>
          <dgm:bulletEnabled val="1"/>
        </dgm:presLayoutVars>
      </dgm:prSet>
      <dgm:spPr/>
    </dgm:pt>
    <dgm:pt modelId="{96F36E61-2A2D-4274-9BCC-D62636B33BE3}" type="pres">
      <dgm:prSet presAssocID="{29FFFBD9-DA89-4FD5-BE20-EDBF61118ED4}" presName="ThreeNodes_2" presStyleLbl="node1" presStyleIdx="1" presStyleCnt="3">
        <dgm:presLayoutVars>
          <dgm:bulletEnabled val="1"/>
        </dgm:presLayoutVars>
      </dgm:prSet>
      <dgm:spPr/>
    </dgm:pt>
    <dgm:pt modelId="{B7194FF5-0D96-467A-8D48-D37B205D7891}" type="pres">
      <dgm:prSet presAssocID="{29FFFBD9-DA89-4FD5-BE20-EDBF61118ED4}" presName="ThreeNodes_3" presStyleLbl="node1" presStyleIdx="2" presStyleCnt="3">
        <dgm:presLayoutVars>
          <dgm:bulletEnabled val="1"/>
        </dgm:presLayoutVars>
      </dgm:prSet>
      <dgm:spPr/>
    </dgm:pt>
    <dgm:pt modelId="{F05E2A7A-C4BE-424F-BA97-C4BBD0B43755}" type="pres">
      <dgm:prSet presAssocID="{29FFFBD9-DA89-4FD5-BE20-EDBF61118ED4}" presName="ThreeConn_1-2" presStyleLbl="fgAccFollowNode1" presStyleIdx="0" presStyleCnt="2">
        <dgm:presLayoutVars>
          <dgm:bulletEnabled val="1"/>
        </dgm:presLayoutVars>
      </dgm:prSet>
      <dgm:spPr/>
    </dgm:pt>
    <dgm:pt modelId="{3B3B1501-FAFB-43DB-9A12-6214402F27D6}" type="pres">
      <dgm:prSet presAssocID="{29FFFBD9-DA89-4FD5-BE20-EDBF61118ED4}" presName="ThreeConn_2-3" presStyleLbl="fgAccFollowNode1" presStyleIdx="1" presStyleCnt="2">
        <dgm:presLayoutVars>
          <dgm:bulletEnabled val="1"/>
        </dgm:presLayoutVars>
      </dgm:prSet>
      <dgm:spPr/>
    </dgm:pt>
    <dgm:pt modelId="{86E0362E-7883-4ECD-B8B6-8ECBE7009606}" type="pres">
      <dgm:prSet presAssocID="{29FFFBD9-DA89-4FD5-BE20-EDBF61118ED4}" presName="ThreeNodes_1_text" presStyleLbl="node1" presStyleIdx="2" presStyleCnt="3">
        <dgm:presLayoutVars>
          <dgm:bulletEnabled val="1"/>
        </dgm:presLayoutVars>
      </dgm:prSet>
      <dgm:spPr/>
    </dgm:pt>
    <dgm:pt modelId="{07BB6B47-CD50-47C8-A8F7-799656FB8F93}" type="pres">
      <dgm:prSet presAssocID="{29FFFBD9-DA89-4FD5-BE20-EDBF61118ED4}" presName="ThreeNodes_2_text" presStyleLbl="node1" presStyleIdx="2" presStyleCnt="3">
        <dgm:presLayoutVars>
          <dgm:bulletEnabled val="1"/>
        </dgm:presLayoutVars>
      </dgm:prSet>
      <dgm:spPr/>
    </dgm:pt>
    <dgm:pt modelId="{974F02FB-450E-4F87-BFE8-1187B00D00DD}" type="pres">
      <dgm:prSet presAssocID="{29FFFBD9-DA89-4FD5-BE20-EDBF61118ED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7A10024-120D-4A51-9AC7-BF9FBCFF7D31}" srcId="{29FFFBD9-DA89-4FD5-BE20-EDBF61118ED4}" destId="{AEFDA91C-C088-49B3-9BF8-29D77234EECF}" srcOrd="0" destOrd="0" parTransId="{7A312909-DA70-4D2A-A1CC-80B733641616}" sibTransId="{C757741F-850C-45D5-8EC5-55FA78814305}"/>
    <dgm:cxn modelId="{2F658D30-09B5-42EA-BF1E-C7F5606499FF}" type="presOf" srcId="{E2617868-C2D2-425A-B249-3B4662441E44}" destId="{96F36E61-2A2D-4274-9BCC-D62636B33BE3}" srcOrd="0" destOrd="0" presId="urn:microsoft.com/office/officeart/2005/8/layout/vProcess5"/>
    <dgm:cxn modelId="{B7AACB3E-3129-4AB3-AC1F-BEEC11E068BA}" srcId="{29FFFBD9-DA89-4FD5-BE20-EDBF61118ED4}" destId="{10E4F70E-D49E-47B6-9552-6E88AF425E0D}" srcOrd="2" destOrd="0" parTransId="{9FE844AC-203B-4041-B80D-825EA0ADBA47}" sibTransId="{850616AC-455C-4DF6-9CDE-C286DD134DD8}"/>
    <dgm:cxn modelId="{E2CE8B50-F795-4083-A139-2D30D26D2DCE}" srcId="{29FFFBD9-DA89-4FD5-BE20-EDBF61118ED4}" destId="{E2617868-C2D2-425A-B249-3B4662441E44}" srcOrd="1" destOrd="0" parTransId="{88663DB4-ACCE-421D-B1C2-4593D0EE6D83}" sibTransId="{B3711848-74B0-490B-BA7E-AF59AE81E36E}"/>
    <dgm:cxn modelId="{C1D7EE51-F3D7-4D5B-8ED1-442D01259263}" type="presOf" srcId="{E2617868-C2D2-425A-B249-3B4662441E44}" destId="{07BB6B47-CD50-47C8-A8F7-799656FB8F93}" srcOrd="1" destOrd="0" presId="urn:microsoft.com/office/officeart/2005/8/layout/vProcess5"/>
    <dgm:cxn modelId="{4611405E-B408-4081-8183-2B01757F89E8}" type="presOf" srcId="{10E4F70E-D49E-47B6-9552-6E88AF425E0D}" destId="{B7194FF5-0D96-467A-8D48-D37B205D7891}" srcOrd="0" destOrd="0" presId="urn:microsoft.com/office/officeart/2005/8/layout/vProcess5"/>
    <dgm:cxn modelId="{7F67B972-4667-4201-9BDB-8C541297292D}" type="presOf" srcId="{10E4F70E-D49E-47B6-9552-6E88AF425E0D}" destId="{974F02FB-450E-4F87-BFE8-1187B00D00DD}" srcOrd="1" destOrd="0" presId="urn:microsoft.com/office/officeart/2005/8/layout/vProcess5"/>
    <dgm:cxn modelId="{15F0C8A2-7E95-4871-9B5B-ECD6A82BC172}" type="presOf" srcId="{B3711848-74B0-490B-BA7E-AF59AE81E36E}" destId="{3B3B1501-FAFB-43DB-9A12-6214402F27D6}" srcOrd="0" destOrd="0" presId="urn:microsoft.com/office/officeart/2005/8/layout/vProcess5"/>
    <dgm:cxn modelId="{8DE844CA-7E5B-4247-A2AB-106C2851E7BD}" type="presOf" srcId="{AEFDA91C-C088-49B3-9BF8-29D77234EECF}" destId="{8362CAE0-A3FE-4E33-A2C0-27DAEFED9152}" srcOrd="0" destOrd="0" presId="urn:microsoft.com/office/officeart/2005/8/layout/vProcess5"/>
    <dgm:cxn modelId="{9C2840CB-B0BA-4221-B9B1-05CB3659EAF8}" type="presOf" srcId="{C757741F-850C-45D5-8EC5-55FA78814305}" destId="{F05E2A7A-C4BE-424F-BA97-C4BBD0B43755}" srcOrd="0" destOrd="0" presId="urn:microsoft.com/office/officeart/2005/8/layout/vProcess5"/>
    <dgm:cxn modelId="{D99468DF-4D2F-4A65-AB76-C4D4E3B1F68B}" type="presOf" srcId="{29FFFBD9-DA89-4FD5-BE20-EDBF61118ED4}" destId="{DB941B98-27D6-4F1F-A609-C4A84501D5B7}" srcOrd="0" destOrd="0" presId="urn:microsoft.com/office/officeart/2005/8/layout/vProcess5"/>
    <dgm:cxn modelId="{6CCD17E7-B3E3-4608-BC88-73E6EA02705B}" type="presOf" srcId="{AEFDA91C-C088-49B3-9BF8-29D77234EECF}" destId="{86E0362E-7883-4ECD-B8B6-8ECBE7009606}" srcOrd="1" destOrd="0" presId="urn:microsoft.com/office/officeart/2005/8/layout/vProcess5"/>
    <dgm:cxn modelId="{467D7FEF-530C-4489-A154-76E9AFADE043}" type="presParOf" srcId="{DB941B98-27D6-4F1F-A609-C4A84501D5B7}" destId="{CEC3E7F0-8BEF-41E5-B822-FC5ADA9F1287}" srcOrd="0" destOrd="0" presId="urn:microsoft.com/office/officeart/2005/8/layout/vProcess5"/>
    <dgm:cxn modelId="{52B6C181-DE65-4611-9017-87BDB81DF9B0}" type="presParOf" srcId="{DB941B98-27D6-4F1F-A609-C4A84501D5B7}" destId="{8362CAE0-A3FE-4E33-A2C0-27DAEFED9152}" srcOrd="1" destOrd="0" presId="urn:microsoft.com/office/officeart/2005/8/layout/vProcess5"/>
    <dgm:cxn modelId="{0AFCD8E8-17FD-438A-BD2F-94B07650CC5D}" type="presParOf" srcId="{DB941B98-27D6-4F1F-A609-C4A84501D5B7}" destId="{96F36E61-2A2D-4274-9BCC-D62636B33BE3}" srcOrd="2" destOrd="0" presId="urn:microsoft.com/office/officeart/2005/8/layout/vProcess5"/>
    <dgm:cxn modelId="{5B465985-735E-4E98-B0F6-EAE6A551FCC9}" type="presParOf" srcId="{DB941B98-27D6-4F1F-A609-C4A84501D5B7}" destId="{B7194FF5-0D96-467A-8D48-D37B205D7891}" srcOrd="3" destOrd="0" presId="urn:microsoft.com/office/officeart/2005/8/layout/vProcess5"/>
    <dgm:cxn modelId="{5244C698-73CB-488D-AD52-E866D099E5C7}" type="presParOf" srcId="{DB941B98-27D6-4F1F-A609-C4A84501D5B7}" destId="{F05E2A7A-C4BE-424F-BA97-C4BBD0B43755}" srcOrd="4" destOrd="0" presId="urn:microsoft.com/office/officeart/2005/8/layout/vProcess5"/>
    <dgm:cxn modelId="{FEE1DA50-B383-406B-888F-5C9FE31D277A}" type="presParOf" srcId="{DB941B98-27D6-4F1F-A609-C4A84501D5B7}" destId="{3B3B1501-FAFB-43DB-9A12-6214402F27D6}" srcOrd="5" destOrd="0" presId="urn:microsoft.com/office/officeart/2005/8/layout/vProcess5"/>
    <dgm:cxn modelId="{27FDA639-380B-44C5-BEE7-2438978A25EB}" type="presParOf" srcId="{DB941B98-27D6-4F1F-A609-C4A84501D5B7}" destId="{86E0362E-7883-4ECD-B8B6-8ECBE7009606}" srcOrd="6" destOrd="0" presId="urn:microsoft.com/office/officeart/2005/8/layout/vProcess5"/>
    <dgm:cxn modelId="{231E90B7-7096-4B8E-B13D-CD0BA6B37B9C}" type="presParOf" srcId="{DB941B98-27D6-4F1F-A609-C4A84501D5B7}" destId="{07BB6B47-CD50-47C8-A8F7-799656FB8F93}" srcOrd="7" destOrd="0" presId="urn:microsoft.com/office/officeart/2005/8/layout/vProcess5"/>
    <dgm:cxn modelId="{8F4DF47F-54CA-4F05-8F3C-368B14ADEE65}" type="presParOf" srcId="{DB941B98-27D6-4F1F-A609-C4A84501D5B7}" destId="{974F02FB-450E-4F87-BFE8-1187B00D00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E88DF-AC9F-410C-A1F1-388A0F26D1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69373-8B14-4412-866D-B71AC3A37264}">
      <dgm:prSet phldrT="[Text]"/>
      <dgm:spPr/>
      <dgm:t>
        <a:bodyPr/>
        <a:lstStyle/>
        <a:p>
          <a:r>
            <a:rPr lang="en-US" dirty="0"/>
            <a:t>Fall Only</a:t>
          </a:r>
        </a:p>
      </dgm:t>
    </dgm:pt>
    <dgm:pt modelId="{216497A0-5B6C-4ED4-BAAB-4146988F5487}" type="parTrans" cxnId="{06828BA9-45CC-417A-998A-92F9ADFC30AD}">
      <dgm:prSet/>
      <dgm:spPr/>
      <dgm:t>
        <a:bodyPr/>
        <a:lstStyle/>
        <a:p>
          <a:endParaRPr lang="en-US"/>
        </a:p>
      </dgm:t>
    </dgm:pt>
    <dgm:pt modelId="{059E08A8-9B5E-479C-9FB3-95D83B99811B}" type="sibTrans" cxnId="{06828BA9-45CC-417A-998A-92F9ADFC30AD}">
      <dgm:prSet/>
      <dgm:spPr/>
      <dgm:t>
        <a:bodyPr/>
        <a:lstStyle/>
        <a:p>
          <a:endParaRPr lang="en-US"/>
        </a:p>
      </dgm:t>
    </dgm:pt>
    <dgm:pt modelId="{A371EF67-FC8C-4771-9650-7D28B792389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Wealth Transfers</a:t>
          </a:r>
        </a:p>
      </dgm:t>
    </dgm:pt>
    <dgm:pt modelId="{B80DDA23-23BD-4A6C-831D-F483B9CBFA6A}" type="parTrans" cxnId="{690D8458-0274-4103-8D87-A65864821A83}">
      <dgm:prSet/>
      <dgm:spPr/>
      <dgm:t>
        <a:bodyPr/>
        <a:lstStyle/>
        <a:p>
          <a:endParaRPr lang="en-US"/>
        </a:p>
      </dgm:t>
    </dgm:pt>
    <dgm:pt modelId="{36C6AC66-009F-4888-94E8-EB87EFFD9252}" type="sibTrans" cxnId="{690D8458-0274-4103-8D87-A65864821A83}">
      <dgm:prSet/>
      <dgm:spPr/>
      <dgm:t>
        <a:bodyPr/>
        <a:lstStyle/>
        <a:p>
          <a:endParaRPr lang="en-US"/>
        </a:p>
      </dgm:t>
    </dgm:pt>
    <dgm:pt modelId="{4902C12D-CD5A-46A5-8E3C-F3FE69449A1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Family Law</a:t>
          </a:r>
        </a:p>
      </dgm:t>
    </dgm:pt>
    <dgm:pt modelId="{E142E8DB-2782-4C32-8C3D-C42FEECCB9CD}" type="parTrans" cxnId="{F3279FDB-704C-4178-A148-798B51EAED8B}">
      <dgm:prSet/>
      <dgm:spPr/>
      <dgm:t>
        <a:bodyPr/>
        <a:lstStyle/>
        <a:p>
          <a:endParaRPr lang="en-US"/>
        </a:p>
      </dgm:t>
    </dgm:pt>
    <dgm:pt modelId="{DD30A11E-5D99-4C5D-A829-648236C23E95}" type="sibTrans" cxnId="{F3279FDB-704C-4178-A148-798B51EAED8B}">
      <dgm:prSet/>
      <dgm:spPr/>
      <dgm:t>
        <a:bodyPr/>
        <a:lstStyle/>
        <a:p>
          <a:endParaRPr lang="en-US"/>
        </a:p>
      </dgm:t>
    </dgm:pt>
    <dgm:pt modelId="{6AB00EA4-7A58-4246-A018-4BF6B35D39FC}">
      <dgm:prSet phldrT="[Text]"/>
      <dgm:spPr/>
      <dgm:t>
        <a:bodyPr/>
        <a:lstStyle/>
        <a:p>
          <a:r>
            <a:rPr lang="en-US" dirty="0"/>
            <a:t>Spring Only</a:t>
          </a:r>
        </a:p>
      </dgm:t>
    </dgm:pt>
    <dgm:pt modelId="{1B9250FC-C2C4-4B8A-9045-0BBBE9AE6D6E}" type="parTrans" cxnId="{BEE00F7B-64B8-4983-9AB1-7AAF3443FFF9}">
      <dgm:prSet/>
      <dgm:spPr/>
      <dgm:t>
        <a:bodyPr/>
        <a:lstStyle/>
        <a:p>
          <a:endParaRPr lang="en-US"/>
        </a:p>
      </dgm:t>
    </dgm:pt>
    <dgm:pt modelId="{C515A9AF-5A60-40CD-9941-324EB1A5B298}" type="sibTrans" cxnId="{BEE00F7B-64B8-4983-9AB1-7AAF3443FFF9}">
      <dgm:prSet/>
      <dgm:spPr/>
      <dgm:t>
        <a:bodyPr/>
        <a:lstStyle/>
        <a:p>
          <a:endParaRPr lang="en-US"/>
        </a:p>
      </dgm:t>
    </dgm:pt>
    <dgm:pt modelId="{2B7F6EB9-6310-45F9-BB6E-53432CCADC5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Sales &amp; Secured Transactions</a:t>
          </a:r>
        </a:p>
      </dgm:t>
    </dgm:pt>
    <dgm:pt modelId="{264B0698-218A-4099-9B09-26EAC670FB4A}" type="parTrans" cxnId="{E72C6C72-F610-4716-825A-9876C4BF3814}">
      <dgm:prSet/>
      <dgm:spPr/>
      <dgm:t>
        <a:bodyPr/>
        <a:lstStyle/>
        <a:p>
          <a:endParaRPr lang="en-US"/>
        </a:p>
      </dgm:t>
    </dgm:pt>
    <dgm:pt modelId="{82E342F6-A5D7-4964-8F64-559852379CFB}" type="sibTrans" cxnId="{E72C6C72-F610-4716-825A-9876C4BF3814}">
      <dgm:prSet/>
      <dgm:spPr/>
      <dgm:t>
        <a:bodyPr/>
        <a:lstStyle/>
        <a:p>
          <a:endParaRPr lang="en-US"/>
        </a:p>
      </dgm:t>
    </dgm:pt>
    <dgm:pt modelId="{DD9EB80B-FDF7-4BEE-986A-37059A1C3539}">
      <dgm:prSet phldrT="[Text]"/>
      <dgm:spPr/>
      <dgm:t>
        <a:bodyPr/>
        <a:lstStyle/>
        <a:p>
          <a:r>
            <a:rPr lang="en-US" dirty="0"/>
            <a:t>Both Semesters </a:t>
          </a:r>
        </a:p>
      </dgm:t>
    </dgm:pt>
    <dgm:pt modelId="{AD62A740-C2AD-4039-A8AD-E6CFED65E555}" type="parTrans" cxnId="{17F99664-A68C-450E-9D04-519426390BE8}">
      <dgm:prSet/>
      <dgm:spPr/>
      <dgm:t>
        <a:bodyPr/>
        <a:lstStyle/>
        <a:p>
          <a:endParaRPr lang="en-US"/>
        </a:p>
      </dgm:t>
    </dgm:pt>
    <dgm:pt modelId="{569CAE5B-EBFA-4842-8157-19ECE7CF8825}" type="sibTrans" cxnId="{17F99664-A68C-450E-9D04-519426390BE8}">
      <dgm:prSet/>
      <dgm:spPr/>
      <dgm:t>
        <a:bodyPr/>
        <a:lstStyle/>
        <a:p>
          <a:endParaRPr lang="en-US"/>
        </a:p>
      </dgm:t>
    </dgm:pt>
    <dgm:pt modelId="{34AA17CA-44ED-4E94-BD0E-D8B2DE93703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 Crim. Pro. I</a:t>
          </a:r>
        </a:p>
      </dgm:t>
    </dgm:pt>
    <dgm:pt modelId="{047528F1-DEB8-42E8-9FBF-6DD28FAC6B52}" type="parTrans" cxnId="{70B82CBF-CA74-4069-8444-1D04B2A4BB6B}">
      <dgm:prSet/>
      <dgm:spPr/>
      <dgm:t>
        <a:bodyPr/>
        <a:lstStyle/>
        <a:p>
          <a:endParaRPr lang="en-US"/>
        </a:p>
      </dgm:t>
    </dgm:pt>
    <dgm:pt modelId="{C0F7C5F4-77A2-47FF-9762-3B5A68CEE92A}" type="sibTrans" cxnId="{70B82CBF-CA74-4069-8444-1D04B2A4BB6B}">
      <dgm:prSet/>
      <dgm:spPr/>
      <dgm:t>
        <a:bodyPr/>
        <a:lstStyle/>
        <a:p>
          <a:endParaRPr lang="en-US"/>
        </a:p>
      </dgm:t>
    </dgm:pt>
    <dgm:pt modelId="{3055B840-D73E-4CEE-BF89-1244E1886F4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 Evidence</a:t>
          </a:r>
        </a:p>
      </dgm:t>
    </dgm:pt>
    <dgm:pt modelId="{AB2767BC-311C-4AE6-8282-6CA68BA720DC}" type="parTrans" cxnId="{52E169BB-D842-4BF1-9B50-8C7478388BB6}">
      <dgm:prSet/>
      <dgm:spPr/>
      <dgm:t>
        <a:bodyPr/>
        <a:lstStyle/>
        <a:p>
          <a:endParaRPr lang="en-US"/>
        </a:p>
      </dgm:t>
    </dgm:pt>
    <dgm:pt modelId="{358AF77D-9460-4BA7-91B9-19D0D9AF50A9}" type="sibTrans" cxnId="{52E169BB-D842-4BF1-9B50-8C7478388BB6}">
      <dgm:prSet/>
      <dgm:spPr/>
      <dgm:t>
        <a:bodyPr/>
        <a:lstStyle/>
        <a:p>
          <a:endParaRPr lang="en-US"/>
        </a:p>
      </dgm:t>
    </dgm:pt>
    <dgm:pt modelId="{12A862BE-2200-4B21-9D21-53EF777035D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 Business Org</a:t>
          </a:r>
        </a:p>
      </dgm:t>
    </dgm:pt>
    <dgm:pt modelId="{BB5EE318-A972-4729-93F1-793905BF0441}" type="parTrans" cxnId="{B531751C-8983-4578-BFD3-AB03FCA48E75}">
      <dgm:prSet/>
      <dgm:spPr/>
      <dgm:t>
        <a:bodyPr/>
        <a:lstStyle/>
        <a:p>
          <a:endParaRPr lang="en-US"/>
        </a:p>
      </dgm:t>
    </dgm:pt>
    <dgm:pt modelId="{9FDB480E-AACA-412A-9C77-F89EE2ACCAC1}" type="sibTrans" cxnId="{B531751C-8983-4578-BFD3-AB03FCA48E75}">
      <dgm:prSet/>
      <dgm:spPr/>
      <dgm:t>
        <a:bodyPr/>
        <a:lstStyle/>
        <a:p>
          <a:endParaRPr lang="en-US"/>
        </a:p>
      </dgm:t>
    </dgm:pt>
    <dgm:pt modelId="{48DEF896-548A-431B-8F19-57388327E90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/>
            <a:t> Prof. Resp.</a:t>
          </a:r>
        </a:p>
      </dgm:t>
    </dgm:pt>
    <dgm:pt modelId="{58D7CB06-1871-4741-84E5-461FA02FA37C}" type="parTrans" cxnId="{166E26A8-D6D4-4E82-BECF-AA02FE4D96D4}">
      <dgm:prSet/>
      <dgm:spPr/>
      <dgm:t>
        <a:bodyPr/>
        <a:lstStyle/>
        <a:p>
          <a:endParaRPr lang="en-US"/>
        </a:p>
      </dgm:t>
    </dgm:pt>
    <dgm:pt modelId="{6825FAF6-CB27-407E-B5F5-035E49DFD574}" type="sibTrans" cxnId="{166E26A8-D6D4-4E82-BECF-AA02FE4D96D4}">
      <dgm:prSet/>
      <dgm:spPr/>
      <dgm:t>
        <a:bodyPr/>
        <a:lstStyle/>
        <a:p>
          <a:endParaRPr lang="en-US"/>
        </a:p>
      </dgm:t>
    </dgm:pt>
    <dgm:pt modelId="{1A401475-9553-4055-8885-C3356C1B2EC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Con. Law II</a:t>
          </a:r>
        </a:p>
      </dgm:t>
    </dgm:pt>
    <dgm:pt modelId="{AB7039BC-34D1-4DB9-892B-8FA4BDE4929B}" type="parTrans" cxnId="{6880E9AD-D4A5-4F19-903E-785D00FEDD14}">
      <dgm:prSet/>
      <dgm:spPr/>
      <dgm:t>
        <a:bodyPr/>
        <a:lstStyle/>
        <a:p>
          <a:endParaRPr lang="en-US"/>
        </a:p>
      </dgm:t>
    </dgm:pt>
    <dgm:pt modelId="{8CE78EBF-2F47-4149-A43F-47B1BAF98ED3}" type="sibTrans" cxnId="{6880E9AD-D4A5-4F19-903E-785D00FEDD14}">
      <dgm:prSet/>
      <dgm:spPr/>
      <dgm:t>
        <a:bodyPr/>
        <a:lstStyle/>
        <a:p>
          <a:endParaRPr lang="en-US"/>
        </a:p>
      </dgm:t>
    </dgm:pt>
    <dgm:pt modelId="{D8EC8692-3BE8-2E40-9FA0-C86C4CCCC307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4C6C0F18-7969-764E-AC33-FBAA6226730D}" type="parTrans" cxnId="{E90FC334-65F2-984E-9BFE-9A99CAB43D62}">
      <dgm:prSet/>
      <dgm:spPr/>
    </dgm:pt>
    <dgm:pt modelId="{E2134073-9BED-B041-A6FC-65E1607FAA84}" type="sibTrans" cxnId="{E90FC334-65F2-984E-9BFE-9A99CAB43D62}">
      <dgm:prSet/>
      <dgm:spPr/>
    </dgm:pt>
    <dgm:pt modelId="{38B79463-E299-674D-BE50-C59843E4ED61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85CC8B5C-771E-F84C-8DAC-96491E74E8FC}" type="parTrans" cxnId="{A8BEEF99-8D8C-C844-A569-646E95D70E12}">
      <dgm:prSet/>
      <dgm:spPr/>
    </dgm:pt>
    <dgm:pt modelId="{15DC2DD9-BFBE-2D4F-BA1B-0FB8138F46B3}" type="sibTrans" cxnId="{A8BEEF99-8D8C-C844-A569-646E95D70E12}">
      <dgm:prSet/>
      <dgm:spPr/>
    </dgm:pt>
    <dgm:pt modelId="{0047B20F-D761-4358-B3BB-D44A99CA5267}" type="pres">
      <dgm:prSet presAssocID="{530E88DF-AC9F-410C-A1F1-388A0F26D129}" presName="Name0" presStyleCnt="0">
        <dgm:presLayoutVars>
          <dgm:dir/>
          <dgm:animLvl val="lvl"/>
          <dgm:resizeHandles val="exact"/>
        </dgm:presLayoutVars>
      </dgm:prSet>
      <dgm:spPr/>
    </dgm:pt>
    <dgm:pt modelId="{EBE35B87-8974-4D36-BAAF-826396D435D0}" type="pres">
      <dgm:prSet presAssocID="{14069373-8B14-4412-866D-B71AC3A37264}" presName="composite" presStyleCnt="0"/>
      <dgm:spPr/>
    </dgm:pt>
    <dgm:pt modelId="{D66C5AD5-5613-421B-B5D2-AE2645CCB45F}" type="pres">
      <dgm:prSet presAssocID="{14069373-8B14-4412-866D-B71AC3A372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FD0948-BDAF-49BA-99BC-EF170CE47EAE}" type="pres">
      <dgm:prSet presAssocID="{14069373-8B14-4412-866D-B71AC3A37264}" presName="desTx" presStyleLbl="alignAccFollowNode1" presStyleIdx="0" presStyleCnt="3">
        <dgm:presLayoutVars>
          <dgm:bulletEnabled val="1"/>
        </dgm:presLayoutVars>
      </dgm:prSet>
      <dgm:spPr/>
    </dgm:pt>
    <dgm:pt modelId="{6879F50C-5DDD-4CD8-8767-6C5D317D1CB9}" type="pres">
      <dgm:prSet presAssocID="{059E08A8-9B5E-479C-9FB3-95D83B99811B}" presName="space" presStyleCnt="0"/>
      <dgm:spPr/>
    </dgm:pt>
    <dgm:pt modelId="{D783A2F1-A790-40C4-889C-0491B6CACE68}" type="pres">
      <dgm:prSet presAssocID="{6AB00EA4-7A58-4246-A018-4BF6B35D39FC}" presName="composite" presStyleCnt="0"/>
      <dgm:spPr/>
    </dgm:pt>
    <dgm:pt modelId="{BF874C1F-FDE6-4626-BF59-AAD6047B4FB2}" type="pres">
      <dgm:prSet presAssocID="{6AB00EA4-7A58-4246-A018-4BF6B35D39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A15FD29-5495-4275-B1D9-F8C2A38FF534}" type="pres">
      <dgm:prSet presAssocID="{6AB00EA4-7A58-4246-A018-4BF6B35D39FC}" presName="desTx" presStyleLbl="alignAccFollowNode1" presStyleIdx="1" presStyleCnt="3">
        <dgm:presLayoutVars>
          <dgm:bulletEnabled val="1"/>
        </dgm:presLayoutVars>
      </dgm:prSet>
      <dgm:spPr/>
    </dgm:pt>
    <dgm:pt modelId="{036875DF-2EBD-4767-9938-0ECCB1FE17FF}" type="pres">
      <dgm:prSet presAssocID="{C515A9AF-5A60-40CD-9941-324EB1A5B298}" presName="space" presStyleCnt="0"/>
      <dgm:spPr/>
    </dgm:pt>
    <dgm:pt modelId="{913200BE-33A7-45A6-9F6A-1E0CA219972C}" type="pres">
      <dgm:prSet presAssocID="{DD9EB80B-FDF7-4BEE-986A-37059A1C3539}" presName="composite" presStyleCnt="0"/>
      <dgm:spPr/>
    </dgm:pt>
    <dgm:pt modelId="{FCA13FB4-650D-4946-9C76-000EEB0C4A34}" type="pres">
      <dgm:prSet presAssocID="{DD9EB80B-FDF7-4BEE-986A-37059A1C35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2D7F93-77F9-44D2-915D-3A06400A26D3}" type="pres">
      <dgm:prSet presAssocID="{DD9EB80B-FDF7-4BEE-986A-37059A1C35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1C20206-146D-4FF3-BFF1-AFA574B1ABD1}" type="presOf" srcId="{1A401475-9553-4055-8885-C3356C1B2ECF}" destId="{4EFD0948-BDAF-49BA-99BC-EF170CE47EAE}" srcOrd="0" destOrd="2" presId="urn:microsoft.com/office/officeart/2005/8/layout/hList1"/>
    <dgm:cxn modelId="{1BC1E609-15F2-4904-987E-8297669C8764}" type="presOf" srcId="{A371EF67-FC8C-4771-9650-7D28B792389A}" destId="{4EFD0948-BDAF-49BA-99BC-EF170CE47EAE}" srcOrd="0" destOrd="0" presId="urn:microsoft.com/office/officeart/2005/8/layout/hList1"/>
    <dgm:cxn modelId="{1E02D50C-AB05-4528-A1BE-D51620BA25B0}" type="presOf" srcId="{DD9EB80B-FDF7-4BEE-986A-37059A1C3539}" destId="{FCA13FB4-650D-4946-9C76-000EEB0C4A34}" srcOrd="0" destOrd="0" presId="urn:microsoft.com/office/officeart/2005/8/layout/hList1"/>
    <dgm:cxn modelId="{B531751C-8983-4578-BFD3-AB03FCA48E75}" srcId="{DD9EB80B-FDF7-4BEE-986A-37059A1C3539}" destId="{12A862BE-2200-4B21-9D21-53EF777035DE}" srcOrd="2" destOrd="0" parTransId="{BB5EE318-A972-4729-93F1-793905BF0441}" sibTransId="{9FDB480E-AACA-412A-9C77-F89EE2ACCAC1}"/>
    <dgm:cxn modelId="{6B2B3F2D-C6FC-4BB7-BDB2-BA54E4D2D4CC}" type="presOf" srcId="{12A862BE-2200-4B21-9D21-53EF777035DE}" destId="{8C2D7F93-77F9-44D2-915D-3A06400A26D3}" srcOrd="0" destOrd="2" presId="urn:microsoft.com/office/officeart/2005/8/layout/hList1"/>
    <dgm:cxn modelId="{B92AE532-A3D9-485B-B41A-751630054906}" type="presOf" srcId="{2B7F6EB9-6310-45F9-BB6E-53432CCADC57}" destId="{9A15FD29-5495-4275-B1D9-F8C2A38FF534}" srcOrd="0" destOrd="0" presId="urn:microsoft.com/office/officeart/2005/8/layout/hList1"/>
    <dgm:cxn modelId="{E90FC334-65F2-984E-9BFE-9A99CAB43D62}" srcId="{6AB00EA4-7A58-4246-A018-4BF6B35D39FC}" destId="{D8EC8692-3BE8-2E40-9FA0-C86C4CCCC307}" srcOrd="1" destOrd="0" parTransId="{4C6C0F18-7969-764E-AC33-FBAA6226730D}" sibTransId="{E2134073-9BED-B041-A6FC-65E1607FAA84}"/>
    <dgm:cxn modelId="{48B3DE4F-505D-4F25-8E11-D8C02BBC4D22}" type="presOf" srcId="{530E88DF-AC9F-410C-A1F1-388A0F26D129}" destId="{0047B20F-D761-4358-B3BB-D44A99CA5267}" srcOrd="0" destOrd="0" presId="urn:microsoft.com/office/officeart/2005/8/layout/hList1"/>
    <dgm:cxn modelId="{690D8458-0274-4103-8D87-A65864821A83}" srcId="{14069373-8B14-4412-866D-B71AC3A37264}" destId="{A371EF67-FC8C-4771-9650-7D28B792389A}" srcOrd="0" destOrd="0" parTransId="{B80DDA23-23BD-4A6C-831D-F483B9CBFA6A}" sibTransId="{36C6AC66-009F-4888-94E8-EB87EFFD9252}"/>
    <dgm:cxn modelId="{74256263-71A5-47A5-9B24-4DABEE30776B}" type="presOf" srcId="{6AB00EA4-7A58-4246-A018-4BF6B35D39FC}" destId="{BF874C1F-FDE6-4626-BF59-AAD6047B4FB2}" srcOrd="0" destOrd="0" presId="urn:microsoft.com/office/officeart/2005/8/layout/hList1"/>
    <dgm:cxn modelId="{17F99664-A68C-450E-9D04-519426390BE8}" srcId="{530E88DF-AC9F-410C-A1F1-388A0F26D129}" destId="{DD9EB80B-FDF7-4BEE-986A-37059A1C3539}" srcOrd="2" destOrd="0" parTransId="{AD62A740-C2AD-4039-A8AD-E6CFED65E555}" sibTransId="{569CAE5B-EBFA-4842-8157-19ECE7CF8825}"/>
    <dgm:cxn modelId="{E5049B68-5325-44CA-A1DC-6FE4FDFC1B0D}" type="presOf" srcId="{4902C12D-CD5A-46A5-8E3C-F3FE69449A1D}" destId="{4EFD0948-BDAF-49BA-99BC-EF170CE47EAE}" srcOrd="0" destOrd="1" presId="urn:microsoft.com/office/officeart/2005/8/layout/hList1"/>
    <dgm:cxn modelId="{E72C6C72-F610-4716-825A-9876C4BF3814}" srcId="{6AB00EA4-7A58-4246-A018-4BF6B35D39FC}" destId="{2B7F6EB9-6310-45F9-BB6E-53432CCADC57}" srcOrd="0" destOrd="0" parTransId="{264B0698-218A-4099-9B09-26EAC670FB4A}" sibTransId="{82E342F6-A5D7-4964-8F64-559852379CFB}"/>
    <dgm:cxn modelId="{BEE00F7B-64B8-4983-9AB1-7AAF3443FFF9}" srcId="{530E88DF-AC9F-410C-A1F1-388A0F26D129}" destId="{6AB00EA4-7A58-4246-A018-4BF6B35D39FC}" srcOrd="1" destOrd="0" parTransId="{1B9250FC-C2C4-4B8A-9045-0BBBE9AE6D6E}" sibTransId="{C515A9AF-5A60-40CD-9941-324EB1A5B298}"/>
    <dgm:cxn modelId="{257FA17D-F878-4A1E-AA65-EADFB40723C4}" type="presOf" srcId="{3055B840-D73E-4CEE-BF89-1244E1886F41}" destId="{8C2D7F93-77F9-44D2-915D-3A06400A26D3}" srcOrd="0" destOrd="1" presId="urn:microsoft.com/office/officeart/2005/8/layout/hList1"/>
    <dgm:cxn modelId="{81419887-7835-4F91-BFF0-FE6398ED5027}" type="presOf" srcId="{48DEF896-548A-431B-8F19-57388327E90F}" destId="{8C2D7F93-77F9-44D2-915D-3A06400A26D3}" srcOrd="0" destOrd="3" presId="urn:microsoft.com/office/officeart/2005/8/layout/hList1"/>
    <dgm:cxn modelId="{E6A11296-8373-4A51-9755-8DB0FD3CB192}" type="presOf" srcId="{34AA17CA-44ED-4E94-BD0E-D8B2DE93703D}" destId="{8C2D7F93-77F9-44D2-915D-3A06400A26D3}" srcOrd="0" destOrd="0" presId="urn:microsoft.com/office/officeart/2005/8/layout/hList1"/>
    <dgm:cxn modelId="{A8BEEF99-8D8C-C844-A569-646E95D70E12}" srcId="{6AB00EA4-7A58-4246-A018-4BF6B35D39FC}" destId="{38B79463-E299-674D-BE50-C59843E4ED61}" srcOrd="2" destOrd="0" parTransId="{85CC8B5C-771E-F84C-8DAC-96491E74E8FC}" sibTransId="{15DC2DD9-BFBE-2D4F-BA1B-0FB8138F46B3}"/>
    <dgm:cxn modelId="{166E26A8-D6D4-4E82-BECF-AA02FE4D96D4}" srcId="{DD9EB80B-FDF7-4BEE-986A-37059A1C3539}" destId="{48DEF896-548A-431B-8F19-57388327E90F}" srcOrd="3" destOrd="0" parTransId="{58D7CB06-1871-4741-84E5-461FA02FA37C}" sibTransId="{6825FAF6-CB27-407E-B5F5-035E49DFD574}"/>
    <dgm:cxn modelId="{06828BA9-45CC-417A-998A-92F9ADFC30AD}" srcId="{530E88DF-AC9F-410C-A1F1-388A0F26D129}" destId="{14069373-8B14-4412-866D-B71AC3A37264}" srcOrd="0" destOrd="0" parTransId="{216497A0-5B6C-4ED4-BAAB-4146988F5487}" sibTransId="{059E08A8-9B5E-479C-9FB3-95D83B99811B}"/>
    <dgm:cxn modelId="{330BA0AA-AF8E-46D1-8069-4A1E1B790EB6}" type="presOf" srcId="{14069373-8B14-4412-866D-B71AC3A37264}" destId="{D66C5AD5-5613-421B-B5D2-AE2645CCB45F}" srcOrd="0" destOrd="0" presId="urn:microsoft.com/office/officeart/2005/8/layout/hList1"/>
    <dgm:cxn modelId="{64F416AC-AE51-1644-94E9-B1D571D8E8C2}" type="presOf" srcId="{38B79463-E299-674D-BE50-C59843E4ED61}" destId="{9A15FD29-5495-4275-B1D9-F8C2A38FF534}" srcOrd="0" destOrd="2" presId="urn:microsoft.com/office/officeart/2005/8/layout/hList1"/>
    <dgm:cxn modelId="{6880E9AD-D4A5-4F19-903E-785D00FEDD14}" srcId="{14069373-8B14-4412-866D-B71AC3A37264}" destId="{1A401475-9553-4055-8885-C3356C1B2ECF}" srcOrd="2" destOrd="0" parTransId="{AB7039BC-34D1-4DB9-892B-8FA4BDE4929B}" sibTransId="{8CE78EBF-2F47-4149-A43F-47B1BAF98ED3}"/>
    <dgm:cxn modelId="{52E169BB-D842-4BF1-9B50-8C7478388BB6}" srcId="{DD9EB80B-FDF7-4BEE-986A-37059A1C3539}" destId="{3055B840-D73E-4CEE-BF89-1244E1886F41}" srcOrd="1" destOrd="0" parTransId="{AB2767BC-311C-4AE6-8282-6CA68BA720DC}" sibTransId="{358AF77D-9460-4BA7-91B9-19D0D9AF50A9}"/>
    <dgm:cxn modelId="{70B82CBF-CA74-4069-8444-1D04B2A4BB6B}" srcId="{DD9EB80B-FDF7-4BEE-986A-37059A1C3539}" destId="{34AA17CA-44ED-4E94-BD0E-D8B2DE93703D}" srcOrd="0" destOrd="0" parTransId="{047528F1-DEB8-42E8-9FBF-6DD28FAC6B52}" sibTransId="{C0F7C5F4-77A2-47FF-9762-3B5A68CEE92A}"/>
    <dgm:cxn modelId="{F3279FDB-704C-4178-A148-798B51EAED8B}" srcId="{14069373-8B14-4412-866D-B71AC3A37264}" destId="{4902C12D-CD5A-46A5-8E3C-F3FE69449A1D}" srcOrd="1" destOrd="0" parTransId="{E142E8DB-2782-4C32-8C3D-C42FEECCB9CD}" sibTransId="{DD30A11E-5D99-4C5D-A829-648236C23E95}"/>
    <dgm:cxn modelId="{A4E28FF8-2651-004F-A741-7516F77F9891}" type="presOf" srcId="{D8EC8692-3BE8-2E40-9FA0-C86C4CCCC307}" destId="{9A15FD29-5495-4275-B1D9-F8C2A38FF534}" srcOrd="0" destOrd="1" presId="urn:microsoft.com/office/officeart/2005/8/layout/hList1"/>
    <dgm:cxn modelId="{C529AC6E-AAE8-4F11-B840-DEA303C6C3F8}" type="presParOf" srcId="{0047B20F-D761-4358-B3BB-D44A99CA5267}" destId="{EBE35B87-8974-4D36-BAAF-826396D435D0}" srcOrd="0" destOrd="0" presId="urn:microsoft.com/office/officeart/2005/8/layout/hList1"/>
    <dgm:cxn modelId="{AE7130C9-2B95-483D-83F2-60D72E80C14E}" type="presParOf" srcId="{EBE35B87-8974-4D36-BAAF-826396D435D0}" destId="{D66C5AD5-5613-421B-B5D2-AE2645CCB45F}" srcOrd="0" destOrd="0" presId="urn:microsoft.com/office/officeart/2005/8/layout/hList1"/>
    <dgm:cxn modelId="{CC633B21-6878-4171-BB59-0C97F3FEA15D}" type="presParOf" srcId="{EBE35B87-8974-4D36-BAAF-826396D435D0}" destId="{4EFD0948-BDAF-49BA-99BC-EF170CE47EAE}" srcOrd="1" destOrd="0" presId="urn:microsoft.com/office/officeart/2005/8/layout/hList1"/>
    <dgm:cxn modelId="{D4AD80D9-5E0A-4966-9496-EB36492EA198}" type="presParOf" srcId="{0047B20F-D761-4358-B3BB-D44A99CA5267}" destId="{6879F50C-5DDD-4CD8-8767-6C5D317D1CB9}" srcOrd="1" destOrd="0" presId="urn:microsoft.com/office/officeart/2005/8/layout/hList1"/>
    <dgm:cxn modelId="{4EDA01F0-D6AA-43AA-97A1-0EE78854950D}" type="presParOf" srcId="{0047B20F-D761-4358-B3BB-D44A99CA5267}" destId="{D783A2F1-A790-40C4-889C-0491B6CACE68}" srcOrd="2" destOrd="0" presId="urn:microsoft.com/office/officeart/2005/8/layout/hList1"/>
    <dgm:cxn modelId="{E9E628D2-FBFF-4FC0-A21A-A4DF1E7A3829}" type="presParOf" srcId="{D783A2F1-A790-40C4-889C-0491B6CACE68}" destId="{BF874C1F-FDE6-4626-BF59-AAD6047B4FB2}" srcOrd="0" destOrd="0" presId="urn:microsoft.com/office/officeart/2005/8/layout/hList1"/>
    <dgm:cxn modelId="{B64F315F-C491-4DF3-955C-4DD491888938}" type="presParOf" srcId="{D783A2F1-A790-40C4-889C-0491B6CACE68}" destId="{9A15FD29-5495-4275-B1D9-F8C2A38FF534}" srcOrd="1" destOrd="0" presId="urn:microsoft.com/office/officeart/2005/8/layout/hList1"/>
    <dgm:cxn modelId="{2ADC7741-68B6-496F-8A6D-E82F38D0487A}" type="presParOf" srcId="{0047B20F-D761-4358-B3BB-D44A99CA5267}" destId="{036875DF-2EBD-4767-9938-0ECCB1FE17FF}" srcOrd="3" destOrd="0" presId="urn:microsoft.com/office/officeart/2005/8/layout/hList1"/>
    <dgm:cxn modelId="{D9EE0C0F-CD4F-4B34-9DA0-C0664619035C}" type="presParOf" srcId="{0047B20F-D761-4358-B3BB-D44A99CA5267}" destId="{913200BE-33A7-45A6-9F6A-1E0CA219972C}" srcOrd="4" destOrd="0" presId="urn:microsoft.com/office/officeart/2005/8/layout/hList1"/>
    <dgm:cxn modelId="{40FF0DB6-288E-46EA-B465-CDE033805879}" type="presParOf" srcId="{913200BE-33A7-45A6-9F6A-1E0CA219972C}" destId="{FCA13FB4-650D-4946-9C76-000EEB0C4A34}" srcOrd="0" destOrd="0" presId="urn:microsoft.com/office/officeart/2005/8/layout/hList1"/>
    <dgm:cxn modelId="{18248A9C-9D33-4F1F-B019-0E90B88B6146}" type="presParOf" srcId="{913200BE-33A7-45A6-9F6A-1E0CA219972C}" destId="{8C2D7F93-77F9-44D2-915D-3A06400A26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9869B-F063-4C0E-8D64-C545447BF0D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84DE3-97DB-4D1C-801D-7C2D4D66664F}">
      <dgm:prSet/>
      <dgm:spPr/>
      <dgm:t>
        <a:bodyPr/>
        <a:lstStyle/>
        <a:p>
          <a:r>
            <a:rPr lang="en-US" dirty="0"/>
            <a:t>Performance Test (1)</a:t>
          </a:r>
        </a:p>
      </dgm:t>
    </dgm:pt>
    <dgm:pt modelId="{E7558499-4817-44F7-A63B-F40AA649379F}" type="parTrans" cxnId="{68298A27-1196-4662-9375-27AAC97D11E2}">
      <dgm:prSet/>
      <dgm:spPr/>
      <dgm:t>
        <a:bodyPr/>
        <a:lstStyle/>
        <a:p>
          <a:endParaRPr lang="en-US"/>
        </a:p>
      </dgm:t>
    </dgm:pt>
    <dgm:pt modelId="{BCD02093-CCA8-4400-97FA-88B9D1F32D8B}" type="sibTrans" cxnId="{68298A27-1196-4662-9375-27AAC97D11E2}">
      <dgm:prSet/>
      <dgm:spPr/>
      <dgm:t>
        <a:bodyPr/>
        <a:lstStyle/>
        <a:p>
          <a:endParaRPr lang="en-US"/>
        </a:p>
      </dgm:t>
    </dgm:pt>
    <dgm:pt modelId="{5ADB057A-F02E-498F-9870-28D428A8DAE6}">
      <dgm:prSet/>
      <dgm:spPr/>
      <dgm:t>
        <a:bodyPr/>
        <a:lstStyle/>
        <a:p>
          <a:r>
            <a:rPr lang="en-US" dirty="0"/>
            <a:t>MBE Multiple Choice* (2)</a:t>
          </a:r>
        </a:p>
      </dgm:t>
    </dgm:pt>
    <dgm:pt modelId="{4B5A3C86-9F21-4E07-8991-5C01F7EF2A41}" type="parTrans" cxnId="{EA29D834-E6C2-41E6-B80C-99AC8B044F37}">
      <dgm:prSet/>
      <dgm:spPr/>
      <dgm:t>
        <a:bodyPr/>
        <a:lstStyle/>
        <a:p>
          <a:endParaRPr lang="en-US"/>
        </a:p>
      </dgm:t>
    </dgm:pt>
    <dgm:pt modelId="{92A635EB-44C8-4A58-A5DF-E0AE7A8FC4E7}" type="sibTrans" cxnId="{EA29D834-E6C2-41E6-B80C-99AC8B044F37}">
      <dgm:prSet/>
      <dgm:spPr/>
      <dgm:t>
        <a:bodyPr/>
        <a:lstStyle/>
        <a:p>
          <a:endParaRPr lang="en-US"/>
        </a:p>
      </dgm:t>
    </dgm:pt>
    <dgm:pt modelId="{9E3517EF-0146-43BC-99A5-6FBD429DEE93}">
      <dgm:prSet/>
      <dgm:spPr/>
      <dgm:t>
        <a:bodyPr/>
        <a:lstStyle/>
        <a:p>
          <a:r>
            <a:rPr lang="en-US" dirty="0" err="1"/>
            <a:t>MEE</a:t>
          </a:r>
          <a:r>
            <a:rPr lang="en-US" dirty="0"/>
            <a:t> Essay Writing (1)</a:t>
          </a:r>
        </a:p>
      </dgm:t>
    </dgm:pt>
    <dgm:pt modelId="{A95D53BE-774B-4F17-84C3-58801377E61A}" type="parTrans" cxnId="{5E17E0BC-451F-458E-BC34-851888E8E82A}">
      <dgm:prSet/>
      <dgm:spPr/>
      <dgm:t>
        <a:bodyPr/>
        <a:lstStyle/>
        <a:p>
          <a:endParaRPr lang="en-US"/>
        </a:p>
      </dgm:t>
    </dgm:pt>
    <dgm:pt modelId="{08864443-310F-466E-A9B3-6E328D278AEB}" type="sibTrans" cxnId="{5E17E0BC-451F-458E-BC34-851888E8E82A}">
      <dgm:prSet/>
      <dgm:spPr/>
      <dgm:t>
        <a:bodyPr/>
        <a:lstStyle/>
        <a:p>
          <a:endParaRPr lang="en-US"/>
        </a:p>
      </dgm:t>
    </dgm:pt>
    <dgm:pt modelId="{DBEBEC7F-D43E-4ED8-882D-CF8902E0F120}" type="pres">
      <dgm:prSet presAssocID="{6989869B-F063-4C0E-8D64-C545447BF0DA}" presName="Name0" presStyleCnt="0">
        <dgm:presLayoutVars>
          <dgm:dir/>
          <dgm:resizeHandles val="exact"/>
        </dgm:presLayoutVars>
      </dgm:prSet>
      <dgm:spPr/>
    </dgm:pt>
    <dgm:pt modelId="{16A61FEB-9789-403C-A39E-2013516A058A}" type="pres">
      <dgm:prSet presAssocID="{6989869B-F063-4C0E-8D64-C545447BF0DA}" presName="fgShape" presStyleLbl="fgShp" presStyleIdx="0" presStyleCnt="1"/>
      <dgm:spPr/>
    </dgm:pt>
    <dgm:pt modelId="{67093AB0-523D-49FB-988F-A654B7F49DFE}" type="pres">
      <dgm:prSet presAssocID="{6989869B-F063-4C0E-8D64-C545447BF0DA}" presName="linComp" presStyleCnt="0"/>
      <dgm:spPr/>
    </dgm:pt>
    <dgm:pt modelId="{6325337A-DD18-4006-B961-BEA7CAD1589B}" type="pres">
      <dgm:prSet presAssocID="{FCA84DE3-97DB-4D1C-801D-7C2D4D66664F}" presName="compNode" presStyleCnt="0"/>
      <dgm:spPr/>
    </dgm:pt>
    <dgm:pt modelId="{B4B88492-4537-43D2-8D63-DF5D6794148D}" type="pres">
      <dgm:prSet presAssocID="{FCA84DE3-97DB-4D1C-801D-7C2D4D66664F}" presName="bkgdShape" presStyleLbl="node1" presStyleIdx="0" presStyleCnt="3"/>
      <dgm:spPr/>
    </dgm:pt>
    <dgm:pt modelId="{B841EB1A-5DF9-452E-BBBB-1F23FDF3A1B9}" type="pres">
      <dgm:prSet presAssocID="{FCA84DE3-97DB-4D1C-801D-7C2D4D66664F}" presName="nodeTx" presStyleLbl="node1" presStyleIdx="0" presStyleCnt="3">
        <dgm:presLayoutVars>
          <dgm:bulletEnabled val="1"/>
        </dgm:presLayoutVars>
      </dgm:prSet>
      <dgm:spPr/>
    </dgm:pt>
    <dgm:pt modelId="{D2BA78F0-47DD-47A8-B6BA-3549C04271C3}" type="pres">
      <dgm:prSet presAssocID="{FCA84DE3-97DB-4D1C-801D-7C2D4D66664F}" presName="invisiNode" presStyleLbl="node1" presStyleIdx="0" presStyleCnt="3"/>
      <dgm:spPr/>
    </dgm:pt>
    <dgm:pt modelId="{60587102-ECED-4AC7-B9CD-F382D0C88B26}" type="pres">
      <dgm:prSet presAssocID="{FCA84DE3-97DB-4D1C-801D-7C2D4D66664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</dgm:spPr>
    </dgm:pt>
    <dgm:pt modelId="{64B202C8-4F28-4EB9-81D9-FBE40CABA04A}" type="pres">
      <dgm:prSet presAssocID="{BCD02093-CCA8-4400-97FA-88B9D1F32D8B}" presName="sibTrans" presStyleLbl="sibTrans2D1" presStyleIdx="0" presStyleCnt="0"/>
      <dgm:spPr/>
    </dgm:pt>
    <dgm:pt modelId="{E0DCD7F1-BC35-43BF-92C9-379462E2A23D}" type="pres">
      <dgm:prSet presAssocID="{9E3517EF-0146-43BC-99A5-6FBD429DEE93}" presName="compNode" presStyleCnt="0"/>
      <dgm:spPr/>
    </dgm:pt>
    <dgm:pt modelId="{50A48345-EA34-4E28-98B4-0D48E266E2C3}" type="pres">
      <dgm:prSet presAssocID="{9E3517EF-0146-43BC-99A5-6FBD429DEE93}" presName="bkgdShape" presStyleLbl="node1" presStyleIdx="1" presStyleCnt="3"/>
      <dgm:spPr/>
    </dgm:pt>
    <dgm:pt modelId="{33A5C665-DBEF-411B-ABC7-DE6231051C8B}" type="pres">
      <dgm:prSet presAssocID="{9E3517EF-0146-43BC-99A5-6FBD429DEE93}" presName="nodeTx" presStyleLbl="node1" presStyleIdx="1" presStyleCnt="3">
        <dgm:presLayoutVars>
          <dgm:bulletEnabled val="1"/>
        </dgm:presLayoutVars>
      </dgm:prSet>
      <dgm:spPr/>
    </dgm:pt>
    <dgm:pt modelId="{DD79D29B-69E3-42BC-83F8-D492B6EEFFCA}" type="pres">
      <dgm:prSet presAssocID="{9E3517EF-0146-43BC-99A5-6FBD429DEE93}" presName="invisiNode" presStyleLbl="node1" presStyleIdx="1" presStyleCnt="3"/>
      <dgm:spPr/>
    </dgm:pt>
    <dgm:pt modelId="{4E47AAE2-35CF-4A89-93E3-660499C37872}" type="pres">
      <dgm:prSet presAssocID="{9E3517EF-0146-43BC-99A5-6FBD429DEE9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7BCAD5C9-E6FA-4E70-AA26-D777B94DEF68}" type="pres">
      <dgm:prSet presAssocID="{08864443-310F-466E-A9B3-6E328D278AEB}" presName="sibTrans" presStyleLbl="sibTrans2D1" presStyleIdx="0" presStyleCnt="0"/>
      <dgm:spPr/>
    </dgm:pt>
    <dgm:pt modelId="{0286EE3A-7AC5-428E-BCC1-19C8A59C1B9A}" type="pres">
      <dgm:prSet presAssocID="{5ADB057A-F02E-498F-9870-28D428A8DAE6}" presName="compNode" presStyleCnt="0"/>
      <dgm:spPr/>
    </dgm:pt>
    <dgm:pt modelId="{DAFD5BB9-0C22-45E1-ACD8-231BB55D5DA9}" type="pres">
      <dgm:prSet presAssocID="{5ADB057A-F02E-498F-9870-28D428A8DAE6}" presName="bkgdShape" presStyleLbl="node1" presStyleIdx="2" presStyleCnt="3"/>
      <dgm:spPr/>
    </dgm:pt>
    <dgm:pt modelId="{76579A78-5131-45F9-8AAC-2798C090048B}" type="pres">
      <dgm:prSet presAssocID="{5ADB057A-F02E-498F-9870-28D428A8DAE6}" presName="nodeTx" presStyleLbl="node1" presStyleIdx="2" presStyleCnt="3">
        <dgm:presLayoutVars>
          <dgm:bulletEnabled val="1"/>
        </dgm:presLayoutVars>
      </dgm:prSet>
      <dgm:spPr/>
    </dgm:pt>
    <dgm:pt modelId="{C7E17F93-849F-4239-8940-706C545D3E52}" type="pres">
      <dgm:prSet presAssocID="{5ADB057A-F02E-498F-9870-28D428A8DAE6}" presName="invisiNode" presStyleLbl="node1" presStyleIdx="2" presStyleCnt="3"/>
      <dgm:spPr/>
    </dgm:pt>
    <dgm:pt modelId="{5F933D09-EB74-48E1-8802-70540F303DF8}" type="pres">
      <dgm:prSet presAssocID="{5ADB057A-F02E-498F-9870-28D428A8DAE6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795CF03-60F7-40C9-A7F1-3D1903ECC91C}" type="presOf" srcId="{FCA84DE3-97DB-4D1C-801D-7C2D4D66664F}" destId="{B4B88492-4537-43D2-8D63-DF5D6794148D}" srcOrd="0" destOrd="0" presId="urn:microsoft.com/office/officeart/2005/8/layout/hList7"/>
    <dgm:cxn modelId="{68298A27-1196-4662-9375-27AAC97D11E2}" srcId="{6989869B-F063-4C0E-8D64-C545447BF0DA}" destId="{FCA84DE3-97DB-4D1C-801D-7C2D4D66664F}" srcOrd="0" destOrd="0" parTransId="{E7558499-4817-44F7-A63B-F40AA649379F}" sibTransId="{BCD02093-CCA8-4400-97FA-88B9D1F32D8B}"/>
    <dgm:cxn modelId="{7C17DB28-94BF-49FD-8B57-A2EE2553007A}" type="presOf" srcId="{9E3517EF-0146-43BC-99A5-6FBD429DEE93}" destId="{33A5C665-DBEF-411B-ABC7-DE6231051C8B}" srcOrd="1" destOrd="0" presId="urn:microsoft.com/office/officeart/2005/8/layout/hList7"/>
    <dgm:cxn modelId="{DDE1D433-B1BA-4003-9BE4-E96D9A852112}" type="presOf" srcId="{FCA84DE3-97DB-4D1C-801D-7C2D4D66664F}" destId="{B841EB1A-5DF9-452E-BBBB-1F23FDF3A1B9}" srcOrd="1" destOrd="0" presId="urn:microsoft.com/office/officeart/2005/8/layout/hList7"/>
    <dgm:cxn modelId="{EA29D834-E6C2-41E6-B80C-99AC8B044F37}" srcId="{6989869B-F063-4C0E-8D64-C545447BF0DA}" destId="{5ADB057A-F02E-498F-9870-28D428A8DAE6}" srcOrd="2" destOrd="0" parTransId="{4B5A3C86-9F21-4E07-8991-5C01F7EF2A41}" sibTransId="{92A635EB-44C8-4A58-A5DF-E0AE7A8FC4E7}"/>
    <dgm:cxn modelId="{5958206C-1C65-4C4A-AC1A-79132329F8E9}" type="presOf" srcId="{9E3517EF-0146-43BC-99A5-6FBD429DEE93}" destId="{50A48345-EA34-4E28-98B4-0D48E266E2C3}" srcOrd="0" destOrd="0" presId="urn:microsoft.com/office/officeart/2005/8/layout/hList7"/>
    <dgm:cxn modelId="{929DEAB5-2E78-46FA-A897-14B0A946A9FC}" type="presOf" srcId="{08864443-310F-466E-A9B3-6E328D278AEB}" destId="{7BCAD5C9-E6FA-4E70-AA26-D777B94DEF68}" srcOrd="0" destOrd="0" presId="urn:microsoft.com/office/officeart/2005/8/layout/hList7"/>
    <dgm:cxn modelId="{5E17E0BC-451F-458E-BC34-851888E8E82A}" srcId="{6989869B-F063-4C0E-8D64-C545447BF0DA}" destId="{9E3517EF-0146-43BC-99A5-6FBD429DEE93}" srcOrd="1" destOrd="0" parTransId="{A95D53BE-774B-4F17-84C3-58801377E61A}" sibTransId="{08864443-310F-466E-A9B3-6E328D278AEB}"/>
    <dgm:cxn modelId="{3CF2D3CA-A179-49E1-80E6-560B1AF1D642}" type="presOf" srcId="{6989869B-F063-4C0E-8D64-C545447BF0DA}" destId="{DBEBEC7F-D43E-4ED8-882D-CF8902E0F120}" srcOrd="0" destOrd="0" presId="urn:microsoft.com/office/officeart/2005/8/layout/hList7"/>
    <dgm:cxn modelId="{4F03A4D3-937B-43A5-BEE1-5ABDB43E0AE4}" type="presOf" srcId="{5ADB057A-F02E-498F-9870-28D428A8DAE6}" destId="{DAFD5BB9-0C22-45E1-ACD8-231BB55D5DA9}" srcOrd="0" destOrd="0" presId="urn:microsoft.com/office/officeart/2005/8/layout/hList7"/>
    <dgm:cxn modelId="{7E9415E2-17C3-4AD5-9EC6-31DDAF914773}" type="presOf" srcId="{BCD02093-CCA8-4400-97FA-88B9D1F32D8B}" destId="{64B202C8-4F28-4EB9-81D9-FBE40CABA04A}" srcOrd="0" destOrd="0" presId="urn:microsoft.com/office/officeart/2005/8/layout/hList7"/>
    <dgm:cxn modelId="{31043CEE-6969-4E09-A484-60741587CD00}" type="presOf" srcId="{5ADB057A-F02E-498F-9870-28D428A8DAE6}" destId="{76579A78-5131-45F9-8AAC-2798C090048B}" srcOrd="1" destOrd="0" presId="urn:microsoft.com/office/officeart/2005/8/layout/hList7"/>
    <dgm:cxn modelId="{088E70DD-B230-40A0-8A64-97E660DC9C2D}" type="presParOf" srcId="{DBEBEC7F-D43E-4ED8-882D-CF8902E0F120}" destId="{16A61FEB-9789-403C-A39E-2013516A058A}" srcOrd="0" destOrd="0" presId="urn:microsoft.com/office/officeart/2005/8/layout/hList7"/>
    <dgm:cxn modelId="{5F2E7A79-6A9A-4A47-9343-CE91C42CDC37}" type="presParOf" srcId="{DBEBEC7F-D43E-4ED8-882D-CF8902E0F120}" destId="{67093AB0-523D-49FB-988F-A654B7F49DFE}" srcOrd="1" destOrd="0" presId="urn:microsoft.com/office/officeart/2005/8/layout/hList7"/>
    <dgm:cxn modelId="{214B4A5A-ACB9-4841-B2EF-867BABA14048}" type="presParOf" srcId="{67093AB0-523D-49FB-988F-A654B7F49DFE}" destId="{6325337A-DD18-4006-B961-BEA7CAD1589B}" srcOrd="0" destOrd="0" presId="urn:microsoft.com/office/officeart/2005/8/layout/hList7"/>
    <dgm:cxn modelId="{6DAB05BD-436C-4F34-AA0E-451CA931163A}" type="presParOf" srcId="{6325337A-DD18-4006-B961-BEA7CAD1589B}" destId="{B4B88492-4537-43D2-8D63-DF5D6794148D}" srcOrd="0" destOrd="0" presId="urn:microsoft.com/office/officeart/2005/8/layout/hList7"/>
    <dgm:cxn modelId="{B5192FE2-994E-437E-BA17-A6AF06D8C2AF}" type="presParOf" srcId="{6325337A-DD18-4006-B961-BEA7CAD1589B}" destId="{B841EB1A-5DF9-452E-BBBB-1F23FDF3A1B9}" srcOrd="1" destOrd="0" presId="urn:microsoft.com/office/officeart/2005/8/layout/hList7"/>
    <dgm:cxn modelId="{7FED1C92-EB0E-4BD2-A15C-1C004CF6054E}" type="presParOf" srcId="{6325337A-DD18-4006-B961-BEA7CAD1589B}" destId="{D2BA78F0-47DD-47A8-B6BA-3549C04271C3}" srcOrd="2" destOrd="0" presId="urn:microsoft.com/office/officeart/2005/8/layout/hList7"/>
    <dgm:cxn modelId="{2F671C5D-00C9-4D9E-9C45-CCA71567772D}" type="presParOf" srcId="{6325337A-DD18-4006-B961-BEA7CAD1589B}" destId="{60587102-ECED-4AC7-B9CD-F382D0C88B26}" srcOrd="3" destOrd="0" presId="urn:microsoft.com/office/officeart/2005/8/layout/hList7"/>
    <dgm:cxn modelId="{57BF5A0F-120C-4AAB-85C2-45D88EA6C391}" type="presParOf" srcId="{67093AB0-523D-49FB-988F-A654B7F49DFE}" destId="{64B202C8-4F28-4EB9-81D9-FBE40CABA04A}" srcOrd="1" destOrd="0" presId="urn:microsoft.com/office/officeart/2005/8/layout/hList7"/>
    <dgm:cxn modelId="{8DB05CCD-81ED-43C6-B24D-99BC40D3491E}" type="presParOf" srcId="{67093AB0-523D-49FB-988F-A654B7F49DFE}" destId="{E0DCD7F1-BC35-43BF-92C9-379462E2A23D}" srcOrd="2" destOrd="0" presId="urn:microsoft.com/office/officeart/2005/8/layout/hList7"/>
    <dgm:cxn modelId="{8A669ABD-9527-443C-8868-3B1C69DE6866}" type="presParOf" srcId="{E0DCD7F1-BC35-43BF-92C9-379462E2A23D}" destId="{50A48345-EA34-4E28-98B4-0D48E266E2C3}" srcOrd="0" destOrd="0" presId="urn:microsoft.com/office/officeart/2005/8/layout/hList7"/>
    <dgm:cxn modelId="{86DA3509-A388-4A5E-981C-EF68C807B7B7}" type="presParOf" srcId="{E0DCD7F1-BC35-43BF-92C9-379462E2A23D}" destId="{33A5C665-DBEF-411B-ABC7-DE6231051C8B}" srcOrd="1" destOrd="0" presId="urn:microsoft.com/office/officeart/2005/8/layout/hList7"/>
    <dgm:cxn modelId="{DBACB754-00D4-4B9D-86C5-963D2FA1D210}" type="presParOf" srcId="{E0DCD7F1-BC35-43BF-92C9-379462E2A23D}" destId="{DD79D29B-69E3-42BC-83F8-D492B6EEFFCA}" srcOrd="2" destOrd="0" presId="urn:microsoft.com/office/officeart/2005/8/layout/hList7"/>
    <dgm:cxn modelId="{A42020AC-7853-44F3-8381-A09786344A83}" type="presParOf" srcId="{E0DCD7F1-BC35-43BF-92C9-379462E2A23D}" destId="{4E47AAE2-35CF-4A89-93E3-660499C37872}" srcOrd="3" destOrd="0" presId="urn:microsoft.com/office/officeart/2005/8/layout/hList7"/>
    <dgm:cxn modelId="{A9C98E1F-6939-44D8-AAA2-7C724C84685A}" type="presParOf" srcId="{67093AB0-523D-49FB-988F-A654B7F49DFE}" destId="{7BCAD5C9-E6FA-4E70-AA26-D777B94DEF68}" srcOrd="3" destOrd="0" presId="urn:microsoft.com/office/officeart/2005/8/layout/hList7"/>
    <dgm:cxn modelId="{9E74792D-8A52-4227-9D24-0EBBA148FE8A}" type="presParOf" srcId="{67093AB0-523D-49FB-988F-A654B7F49DFE}" destId="{0286EE3A-7AC5-428E-BCC1-19C8A59C1B9A}" srcOrd="4" destOrd="0" presId="urn:microsoft.com/office/officeart/2005/8/layout/hList7"/>
    <dgm:cxn modelId="{8A2AAAF2-4AE9-40C5-B7CD-F3F03CB836D0}" type="presParOf" srcId="{0286EE3A-7AC5-428E-BCC1-19C8A59C1B9A}" destId="{DAFD5BB9-0C22-45E1-ACD8-231BB55D5DA9}" srcOrd="0" destOrd="0" presId="urn:microsoft.com/office/officeart/2005/8/layout/hList7"/>
    <dgm:cxn modelId="{BE02D55B-4B08-4D5E-890E-B1BEF21A62BB}" type="presParOf" srcId="{0286EE3A-7AC5-428E-BCC1-19C8A59C1B9A}" destId="{76579A78-5131-45F9-8AAC-2798C090048B}" srcOrd="1" destOrd="0" presId="urn:microsoft.com/office/officeart/2005/8/layout/hList7"/>
    <dgm:cxn modelId="{3FB0886F-D180-40F0-80FE-C10EE5183740}" type="presParOf" srcId="{0286EE3A-7AC5-428E-BCC1-19C8A59C1B9A}" destId="{C7E17F93-849F-4239-8940-706C545D3E52}" srcOrd="2" destOrd="0" presId="urn:microsoft.com/office/officeart/2005/8/layout/hList7"/>
    <dgm:cxn modelId="{7747FA21-A628-4C4E-B4CE-5E9845E86F40}" type="presParOf" srcId="{0286EE3A-7AC5-428E-BCC1-19C8A59C1B9A}" destId="{5F933D09-EB74-48E1-8802-70540F303D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0D8A2F-0253-4079-9B06-AC3F26A8CB7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48735D-5F95-4541-8598-BE337E658004}">
      <dgm:prSet phldrT="[Text]"/>
      <dgm:spPr/>
      <dgm:t>
        <a:bodyPr/>
        <a:lstStyle/>
        <a:p>
          <a:r>
            <a:rPr lang="en-US" b="1" dirty="0">
              <a:solidFill>
                <a:schemeClr val="accent4"/>
              </a:solidFill>
            </a:rPr>
            <a:t>1 Fun Elective</a:t>
          </a:r>
        </a:p>
      </dgm:t>
    </dgm:pt>
    <dgm:pt modelId="{6E05C076-795F-4E2E-9947-0D4FDD8CD88A}" type="parTrans" cxnId="{658F1736-76B6-4AC8-ACAE-98EECC784080}">
      <dgm:prSet/>
      <dgm:spPr/>
      <dgm:t>
        <a:bodyPr/>
        <a:lstStyle/>
        <a:p>
          <a:endParaRPr lang="en-US"/>
        </a:p>
      </dgm:t>
    </dgm:pt>
    <dgm:pt modelId="{81FC9A18-0F16-4879-BF16-A53034937309}" type="sibTrans" cxnId="{658F1736-76B6-4AC8-ACAE-98EECC784080}">
      <dgm:prSet/>
      <dgm:spPr/>
      <dgm:t>
        <a:bodyPr/>
        <a:lstStyle/>
        <a:p>
          <a:endParaRPr lang="en-US"/>
        </a:p>
      </dgm:t>
    </dgm:pt>
    <dgm:pt modelId="{D7FF2FAA-F009-468A-BEC8-A7024389286C}">
      <dgm:prSet phldrT="[Text]"/>
      <dgm:spPr/>
      <dgm:t>
        <a:bodyPr/>
        <a:lstStyle/>
        <a:p>
          <a:r>
            <a:rPr lang="en-US" b="1" dirty="0">
              <a:solidFill>
                <a:schemeClr val="accent5"/>
              </a:solidFill>
            </a:rPr>
            <a:t>1 Bar Tested Elective</a:t>
          </a:r>
        </a:p>
      </dgm:t>
    </dgm:pt>
    <dgm:pt modelId="{7901423E-9836-47C7-B358-DB48556536F9}" type="parTrans" cxnId="{0E17ED48-A87A-4135-984E-5A054FEBFED7}">
      <dgm:prSet/>
      <dgm:spPr/>
      <dgm:t>
        <a:bodyPr/>
        <a:lstStyle/>
        <a:p>
          <a:endParaRPr lang="en-US"/>
        </a:p>
      </dgm:t>
    </dgm:pt>
    <dgm:pt modelId="{FEB53823-3F8D-4E44-A21D-E0D3DB26A2E8}" type="sibTrans" cxnId="{0E17ED48-A87A-4135-984E-5A054FEBFED7}">
      <dgm:prSet/>
      <dgm:spPr/>
      <dgm:t>
        <a:bodyPr/>
        <a:lstStyle/>
        <a:p>
          <a:endParaRPr lang="en-US"/>
        </a:p>
      </dgm:t>
    </dgm:pt>
    <dgm:pt modelId="{A3A955C5-FB68-44DF-A81C-0419551CBCC0}" type="pres">
      <dgm:prSet presAssocID="{9F0D8A2F-0253-4079-9B06-AC3F26A8CB72}" presName="compositeShape" presStyleCnt="0">
        <dgm:presLayoutVars>
          <dgm:chMax val="2"/>
          <dgm:dir/>
          <dgm:resizeHandles val="exact"/>
        </dgm:presLayoutVars>
      </dgm:prSet>
      <dgm:spPr/>
    </dgm:pt>
    <dgm:pt modelId="{B8690315-8B64-4AD3-AD35-489736894153}" type="pres">
      <dgm:prSet presAssocID="{9F0D8A2F-0253-4079-9B06-AC3F26A8CB72}" presName="divider" presStyleLbl="fgShp" presStyleIdx="0" presStyleCnt="1"/>
      <dgm:spPr/>
    </dgm:pt>
    <dgm:pt modelId="{2EB5F0A5-08B5-487A-8261-EE16FA4DD9A0}" type="pres">
      <dgm:prSet presAssocID="{E548735D-5F95-4541-8598-BE337E658004}" presName="downArrow" presStyleLbl="node1" presStyleIdx="0" presStyleCnt="2"/>
      <dgm:spPr/>
    </dgm:pt>
    <dgm:pt modelId="{C2DC90D1-A647-43EC-854E-263D0848AEBC}" type="pres">
      <dgm:prSet presAssocID="{E548735D-5F95-4541-8598-BE337E658004}" presName="downArrowText" presStyleLbl="revTx" presStyleIdx="0" presStyleCnt="2">
        <dgm:presLayoutVars>
          <dgm:bulletEnabled val="1"/>
        </dgm:presLayoutVars>
      </dgm:prSet>
      <dgm:spPr/>
    </dgm:pt>
    <dgm:pt modelId="{5D35C5ED-ADA6-4FDA-BFCE-37EA2D17B4B8}" type="pres">
      <dgm:prSet presAssocID="{D7FF2FAA-F009-468A-BEC8-A7024389286C}" presName="upArrow" presStyleLbl="node1" presStyleIdx="1" presStyleCnt="2"/>
      <dgm:spPr/>
    </dgm:pt>
    <dgm:pt modelId="{07B8284C-E21A-44D8-ACED-3CD7E6C92758}" type="pres">
      <dgm:prSet presAssocID="{D7FF2FAA-F009-468A-BEC8-A7024389286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E2A84425-C746-41B3-843B-BD331FA97167}" type="presOf" srcId="{D7FF2FAA-F009-468A-BEC8-A7024389286C}" destId="{07B8284C-E21A-44D8-ACED-3CD7E6C92758}" srcOrd="0" destOrd="0" presId="urn:microsoft.com/office/officeart/2005/8/layout/arrow3"/>
    <dgm:cxn modelId="{658F1736-76B6-4AC8-ACAE-98EECC784080}" srcId="{9F0D8A2F-0253-4079-9B06-AC3F26A8CB72}" destId="{E548735D-5F95-4541-8598-BE337E658004}" srcOrd="0" destOrd="0" parTransId="{6E05C076-795F-4E2E-9947-0D4FDD8CD88A}" sibTransId="{81FC9A18-0F16-4879-BF16-A53034937309}"/>
    <dgm:cxn modelId="{0E17ED48-A87A-4135-984E-5A054FEBFED7}" srcId="{9F0D8A2F-0253-4079-9B06-AC3F26A8CB72}" destId="{D7FF2FAA-F009-468A-BEC8-A7024389286C}" srcOrd="1" destOrd="0" parTransId="{7901423E-9836-47C7-B358-DB48556536F9}" sibTransId="{FEB53823-3F8D-4E44-A21D-E0D3DB26A2E8}"/>
    <dgm:cxn modelId="{DF6BD4B1-68BF-420C-83A6-49DE7E341406}" type="presOf" srcId="{E548735D-5F95-4541-8598-BE337E658004}" destId="{C2DC90D1-A647-43EC-854E-263D0848AEBC}" srcOrd="0" destOrd="0" presId="urn:microsoft.com/office/officeart/2005/8/layout/arrow3"/>
    <dgm:cxn modelId="{68BA32FA-4CB4-47F9-8869-AE76B7573A06}" type="presOf" srcId="{9F0D8A2F-0253-4079-9B06-AC3F26A8CB72}" destId="{A3A955C5-FB68-44DF-A81C-0419551CBCC0}" srcOrd="0" destOrd="0" presId="urn:microsoft.com/office/officeart/2005/8/layout/arrow3"/>
    <dgm:cxn modelId="{D346C5C7-974C-4728-8FA2-FDFD0F95051E}" type="presParOf" srcId="{A3A955C5-FB68-44DF-A81C-0419551CBCC0}" destId="{B8690315-8B64-4AD3-AD35-489736894153}" srcOrd="0" destOrd="0" presId="urn:microsoft.com/office/officeart/2005/8/layout/arrow3"/>
    <dgm:cxn modelId="{3FD4D08B-6D7D-42C4-8753-5E36E3A2115C}" type="presParOf" srcId="{A3A955C5-FB68-44DF-A81C-0419551CBCC0}" destId="{2EB5F0A5-08B5-487A-8261-EE16FA4DD9A0}" srcOrd="1" destOrd="0" presId="urn:microsoft.com/office/officeart/2005/8/layout/arrow3"/>
    <dgm:cxn modelId="{37A58EB2-95E8-492D-9E1A-DC533C9F3C2F}" type="presParOf" srcId="{A3A955C5-FB68-44DF-A81C-0419551CBCC0}" destId="{C2DC90D1-A647-43EC-854E-263D0848AEBC}" srcOrd="2" destOrd="0" presId="urn:microsoft.com/office/officeart/2005/8/layout/arrow3"/>
    <dgm:cxn modelId="{75F56BF3-022C-4870-998F-514AF754E0A9}" type="presParOf" srcId="{A3A955C5-FB68-44DF-A81C-0419551CBCC0}" destId="{5D35C5ED-ADA6-4FDA-BFCE-37EA2D17B4B8}" srcOrd="3" destOrd="0" presId="urn:microsoft.com/office/officeart/2005/8/layout/arrow3"/>
    <dgm:cxn modelId="{1DCC29C3-693D-4B20-A162-628F764CAB08}" type="presParOf" srcId="{A3A955C5-FB68-44DF-A81C-0419551CBCC0}" destId="{07B8284C-E21A-44D8-ACED-3CD7E6C9275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5BE239-29FA-48FC-8F4E-36F0261F34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168597-AE42-4C14-8330-8D18E1D97D6C}">
      <dgm:prSet custT="1"/>
      <dgm:spPr/>
      <dgm:t>
        <a:bodyPr/>
        <a:lstStyle/>
        <a:p>
          <a:r>
            <a:rPr lang="en-US" sz="3600" dirty="0"/>
            <a:t>Externship </a:t>
          </a:r>
        </a:p>
      </dgm:t>
    </dgm:pt>
    <dgm:pt modelId="{D126FA8B-7B2A-468D-AB39-9B19B9F4B6D1}" type="parTrans" cxnId="{3A6F3462-0603-4876-97BF-99A5CC119ED3}">
      <dgm:prSet/>
      <dgm:spPr/>
      <dgm:t>
        <a:bodyPr/>
        <a:lstStyle/>
        <a:p>
          <a:endParaRPr lang="en-US"/>
        </a:p>
      </dgm:t>
    </dgm:pt>
    <dgm:pt modelId="{2215873D-42AA-4D52-95B7-E13EBB50C9D1}" type="sibTrans" cxnId="{3A6F3462-0603-4876-97BF-99A5CC119ED3}">
      <dgm:prSet/>
      <dgm:spPr/>
      <dgm:t>
        <a:bodyPr/>
        <a:lstStyle/>
        <a:p>
          <a:endParaRPr lang="en-US"/>
        </a:p>
      </dgm:t>
    </dgm:pt>
    <dgm:pt modelId="{989AD575-5D7E-4D7A-A245-A27F2841B829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3600" dirty="0"/>
            <a:t>Appellate Moot Court </a:t>
          </a:r>
        </a:p>
      </dgm:t>
    </dgm:pt>
    <dgm:pt modelId="{EFA411E6-EED0-4F54-8CC9-E70DE0B3A789}" type="parTrans" cxnId="{4174E4ED-C70F-43AD-A587-56445831F6E6}">
      <dgm:prSet/>
      <dgm:spPr/>
      <dgm:t>
        <a:bodyPr/>
        <a:lstStyle/>
        <a:p>
          <a:endParaRPr lang="en-US"/>
        </a:p>
      </dgm:t>
    </dgm:pt>
    <dgm:pt modelId="{71E78380-06E4-4990-83CB-33DE5419781F}" type="sibTrans" cxnId="{4174E4ED-C70F-43AD-A587-56445831F6E6}">
      <dgm:prSet/>
      <dgm:spPr/>
      <dgm:t>
        <a:bodyPr/>
        <a:lstStyle/>
        <a:p>
          <a:endParaRPr lang="en-US"/>
        </a:p>
      </dgm:t>
    </dgm:pt>
    <dgm:pt modelId="{206584F6-06F1-4C89-BF11-0AE55C3DD065}">
      <dgm:prSet custT="1"/>
      <dgm:spPr/>
      <dgm:t>
        <a:bodyPr/>
        <a:lstStyle/>
        <a:p>
          <a:r>
            <a:rPr lang="en-US" sz="3600" dirty="0"/>
            <a:t>Law Review </a:t>
          </a:r>
        </a:p>
      </dgm:t>
    </dgm:pt>
    <dgm:pt modelId="{1E2FEE0B-E294-43E7-AD66-E767C57B5D45}" type="parTrans" cxnId="{3EEDE15D-3767-41DE-ACC3-771604C75ED5}">
      <dgm:prSet/>
      <dgm:spPr/>
      <dgm:t>
        <a:bodyPr/>
        <a:lstStyle/>
        <a:p>
          <a:endParaRPr lang="en-US"/>
        </a:p>
      </dgm:t>
    </dgm:pt>
    <dgm:pt modelId="{7F73B9B5-311D-4EE6-ACEB-F87D97C6355E}" type="sibTrans" cxnId="{3EEDE15D-3767-41DE-ACC3-771604C75ED5}">
      <dgm:prSet/>
      <dgm:spPr/>
      <dgm:t>
        <a:bodyPr/>
        <a:lstStyle/>
        <a:p>
          <a:endParaRPr lang="en-US"/>
        </a:p>
      </dgm:t>
    </dgm:pt>
    <dgm:pt modelId="{30D4913E-96A4-4BB1-B720-8710FF85C6C3}">
      <dgm:prSet custT="1"/>
      <dgm:spPr/>
      <dgm:t>
        <a:bodyPr/>
        <a:lstStyle/>
        <a:p>
          <a:r>
            <a:rPr lang="en-US" sz="3600" dirty="0"/>
            <a:t>Indy. Study</a:t>
          </a:r>
        </a:p>
      </dgm:t>
    </dgm:pt>
    <dgm:pt modelId="{2299AE7F-2C78-44EA-9AED-B69AD5131377}" type="parTrans" cxnId="{49085D92-C2E8-4B35-9BE5-0CFF569F2E1E}">
      <dgm:prSet/>
      <dgm:spPr/>
      <dgm:t>
        <a:bodyPr/>
        <a:lstStyle/>
        <a:p>
          <a:endParaRPr lang="en-US"/>
        </a:p>
      </dgm:t>
    </dgm:pt>
    <dgm:pt modelId="{20028017-62A9-49A9-85AB-B33E470B560B}" type="sibTrans" cxnId="{49085D92-C2E8-4B35-9BE5-0CFF569F2E1E}">
      <dgm:prSet/>
      <dgm:spPr/>
      <dgm:t>
        <a:bodyPr/>
        <a:lstStyle/>
        <a:p>
          <a:endParaRPr lang="en-US"/>
        </a:p>
      </dgm:t>
    </dgm:pt>
    <dgm:pt modelId="{589AA303-84B7-4A92-902E-9E4679A49A3F}">
      <dgm:prSet custT="1"/>
      <dgm:spPr/>
      <dgm:t>
        <a:bodyPr/>
        <a:lstStyle/>
        <a:p>
          <a:r>
            <a:rPr lang="en-US" sz="3600" dirty="0"/>
            <a:t>Foreign Study</a:t>
          </a:r>
        </a:p>
      </dgm:t>
    </dgm:pt>
    <dgm:pt modelId="{E5487C1E-1F64-4DD5-8D4E-7481A1C9FA18}" type="parTrans" cxnId="{41F892B4-F6CA-48CC-9A06-F78878E9D0F8}">
      <dgm:prSet/>
      <dgm:spPr/>
      <dgm:t>
        <a:bodyPr/>
        <a:lstStyle/>
        <a:p>
          <a:endParaRPr lang="en-US"/>
        </a:p>
      </dgm:t>
    </dgm:pt>
    <dgm:pt modelId="{B8A45308-391B-4BDC-BBD1-F7705A2B35A0}" type="sibTrans" cxnId="{41F892B4-F6CA-48CC-9A06-F78878E9D0F8}">
      <dgm:prSet/>
      <dgm:spPr/>
      <dgm:t>
        <a:bodyPr/>
        <a:lstStyle/>
        <a:p>
          <a:endParaRPr lang="en-US"/>
        </a:p>
      </dgm:t>
    </dgm:pt>
    <dgm:pt modelId="{82BC7195-2F9E-46A2-8B80-382B55454C22}">
      <dgm:prSet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3600" dirty="0"/>
            <a:t>Other Grad Dept.</a:t>
          </a:r>
        </a:p>
      </dgm:t>
    </dgm:pt>
    <dgm:pt modelId="{2C961DCA-85A7-4A96-A046-009BC707DCCE}" type="parTrans" cxnId="{55ABEA19-643A-45EA-AB75-DFE9259D0441}">
      <dgm:prSet/>
      <dgm:spPr/>
      <dgm:t>
        <a:bodyPr/>
        <a:lstStyle/>
        <a:p>
          <a:endParaRPr lang="en-US"/>
        </a:p>
      </dgm:t>
    </dgm:pt>
    <dgm:pt modelId="{9E44C588-D4B0-4737-BC30-B6F326A0A848}" type="sibTrans" cxnId="{55ABEA19-643A-45EA-AB75-DFE9259D0441}">
      <dgm:prSet/>
      <dgm:spPr/>
      <dgm:t>
        <a:bodyPr/>
        <a:lstStyle/>
        <a:p>
          <a:endParaRPr lang="en-US"/>
        </a:p>
      </dgm:t>
    </dgm:pt>
    <dgm:pt modelId="{EF88DDB5-6919-4577-A005-C6431897A065}">
      <dgm:prSet custT="1"/>
      <dgm:spPr/>
      <dgm:t>
        <a:bodyPr/>
        <a:lstStyle/>
        <a:p>
          <a:r>
            <a:rPr lang="en-US" sz="3600" dirty="0"/>
            <a:t>Online</a:t>
          </a:r>
        </a:p>
      </dgm:t>
    </dgm:pt>
    <dgm:pt modelId="{78F07B56-A96B-4F21-8719-CCE983E97756}" type="parTrans" cxnId="{575919B0-249C-44D1-8ADE-670BA280ECFB}">
      <dgm:prSet/>
      <dgm:spPr/>
      <dgm:t>
        <a:bodyPr/>
        <a:lstStyle/>
        <a:p>
          <a:endParaRPr lang="en-US"/>
        </a:p>
      </dgm:t>
    </dgm:pt>
    <dgm:pt modelId="{78331CE9-737A-4D4B-B639-14D98D543B24}" type="sibTrans" cxnId="{575919B0-249C-44D1-8ADE-670BA280ECFB}">
      <dgm:prSet/>
      <dgm:spPr/>
      <dgm:t>
        <a:bodyPr/>
        <a:lstStyle/>
        <a:p>
          <a:endParaRPr lang="en-US"/>
        </a:p>
      </dgm:t>
    </dgm:pt>
    <dgm:pt modelId="{F7DE2C4E-9185-4801-B0E0-2958D08C7503}">
      <dgm:prSet custT="1"/>
      <dgm:spPr/>
      <dgm:t>
        <a:bodyPr/>
        <a:lstStyle/>
        <a:p>
          <a:r>
            <a:rPr lang="en-US" sz="3600" dirty="0"/>
            <a:t>Lugar Trial Advocacy</a:t>
          </a:r>
        </a:p>
      </dgm:t>
    </dgm:pt>
    <dgm:pt modelId="{256D9229-207C-4E77-87E2-765B156466DD}" type="parTrans" cxnId="{3FFECC7E-3570-498D-A81F-639B99DD7808}">
      <dgm:prSet/>
      <dgm:spPr/>
      <dgm:t>
        <a:bodyPr/>
        <a:lstStyle/>
        <a:p>
          <a:endParaRPr lang="en-US"/>
        </a:p>
      </dgm:t>
    </dgm:pt>
    <dgm:pt modelId="{B5B40F57-08FD-4740-84CD-27D839E087E9}" type="sibTrans" cxnId="{3FFECC7E-3570-498D-A81F-639B99DD7808}">
      <dgm:prSet/>
      <dgm:spPr/>
      <dgm:t>
        <a:bodyPr/>
        <a:lstStyle/>
        <a:p>
          <a:endParaRPr lang="en-US"/>
        </a:p>
      </dgm:t>
    </dgm:pt>
    <dgm:pt modelId="{4CED9EDC-5EAA-421B-9A4B-035939BD6B83}" type="pres">
      <dgm:prSet presAssocID="{F25BE239-29FA-48FC-8F4E-36F0261F3446}" presName="diagram" presStyleCnt="0">
        <dgm:presLayoutVars>
          <dgm:dir/>
          <dgm:resizeHandles val="exact"/>
        </dgm:presLayoutVars>
      </dgm:prSet>
      <dgm:spPr/>
    </dgm:pt>
    <dgm:pt modelId="{172C548C-28EB-4548-8221-969B7C4E1BC7}" type="pres">
      <dgm:prSet presAssocID="{6B168597-AE42-4C14-8330-8D18E1D97D6C}" presName="node" presStyleLbl="node1" presStyleIdx="0" presStyleCnt="8">
        <dgm:presLayoutVars>
          <dgm:bulletEnabled val="1"/>
        </dgm:presLayoutVars>
      </dgm:prSet>
      <dgm:spPr/>
    </dgm:pt>
    <dgm:pt modelId="{682D41A6-AEAD-40CB-BB87-1401964E7093}" type="pres">
      <dgm:prSet presAssocID="{2215873D-42AA-4D52-95B7-E13EBB50C9D1}" presName="sibTrans" presStyleCnt="0"/>
      <dgm:spPr/>
    </dgm:pt>
    <dgm:pt modelId="{E4980498-5DC4-4F35-B316-5BD92280616A}" type="pres">
      <dgm:prSet presAssocID="{989AD575-5D7E-4D7A-A245-A27F2841B829}" presName="node" presStyleLbl="node1" presStyleIdx="1" presStyleCnt="8">
        <dgm:presLayoutVars>
          <dgm:bulletEnabled val="1"/>
        </dgm:presLayoutVars>
      </dgm:prSet>
      <dgm:spPr/>
    </dgm:pt>
    <dgm:pt modelId="{DF44822B-A48C-46D4-9CFA-B4403E891E57}" type="pres">
      <dgm:prSet presAssocID="{71E78380-06E4-4990-83CB-33DE5419781F}" presName="sibTrans" presStyleCnt="0"/>
      <dgm:spPr/>
    </dgm:pt>
    <dgm:pt modelId="{6830E152-D011-4B14-BDDB-7155E7B285F0}" type="pres">
      <dgm:prSet presAssocID="{F7DE2C4E-9185-4801-B0E0-2958D08C7503}" presName="node" presStyleLbl="node1" presStyleIdx="2" presStyleCnt="8">
        <dgm:presLayoutVars>
          <dgm:bulletEnabled val="1"/>
        </dgm:presLayoutVars>
      </dgm:prSet>
      <dgm:spPr/>
    </dgm:pt>
    <dgm:pt modelId="{9390E437-A00E-421B-A09D-5B280817F9B8}" type="pres">
      <dgm:prSet presAssocID="{B5B40F57-08FD-4740-84CD-27D839E087E9}" presName="sibTrans" presStyleCnt="0"/>
      <dgm:spPr/>
    </dgm:pt>
    <dgm:pt modelId="{4FC3494B-2D31-4CA5-8B83-408E6B08D912}" type="pres">
      <dgm:prSet presAssocID="{206584F6-06F1-4C89-BF11-0AE55C3DD065}" presName="node" presStyleLbl="node1" presStyleIdx="3" presStyleCnt="8">
        <dgm:presLayoutVars>
          <dgm:bulletEnabled val="1"/>
        </dgm:presLayoutVars>
      </dgm:prSet>
      <dgm:spPr/>
    </dgm:pt>
    <dgm:pt modelId="{EDB9FF09-68C9-4670-9933-7270BBB2C4D2}" type="pres">
      <dgm:prSet presAssocID="{7F73B9B5-311D-4EE6-ACEB-F87D97C6355E}" presName="sibTrans" presStyleCnt="0"/>
      <dgm:spPr/>
    </dgm:pt>
    <dgm:pt modelId="{F08A0A36-B6BB-4D5F-B38E-35BDE561A8F7}" type="pres">
      <dgm:prSet presAssocID="{30D4913E-96A4-4BB1-B720-8710FF85C6C3}" presName="node" presStyleLbl="node1" presStyleIdx="4" presStyleCnt="8">
        <dgm:presLayoutVars>
          <dgm:bulletEnabled val="1"/>
        </dgm:presLayoutVars>
      </dgm:prSet>
      <dgm:spPr/>
    </dgm:pt>
    <dgm:pt modelId="{74A70612-D30F-4C92-A8B4-979C1C6101BC}" type="pres">
      <dgm:prSet presAssocID="{20028017-62A9-49A9-85AB-B33E470B560B}" presName="sibTrans" presStyleCnt="0"/>
      <dgm:spPr/>
    </dgm:pt>
    <dgm:pt modelId="{2067CCBD-1629-4799-8F07-0C4D0E983B39}" type="pres">
      <dgm:prSet presAssocID="{589AA303-84B7-4A92-902E-9E4679A49A3F}" presName="node" presStyleLbl="node1" presStyleIdx="5" presStyleCnt="8">
        <dgm:presLayoutVars>
          <dgm:bulletEnabled val="1"/>
        </dgm:presLayoutVars>
      </dgm:prSet>
      <dgm:spPr/>
    </dgm:pt>
    <dgm:pt modelId="{79F7F07A-E76A-4659-B5EA-80F9F33B1728}" type="pres">
      <dgm:prSet presAssocID="{B8A45308-391B-4BDC-BBD1-F7705A2B35A0}" presName="sibTrans" presStyleCnt="0"/>
      <dgm:spPr/>
    </dgm:pt>
    <dgm:pt modelId="{00A516C8-A440-4405-928A-F4C7664A956F}" type="pres">
      <dgm:prSet presAssocID="{82BC7195-2F9E-46A2-8B80-382B55454C22}" presName="node" presStyleLbl="node1" presStyleIdx="6" presStyleCnt="8">
        <dgm:presLayoutVars>
          <dgm:bulletEnabled val="1"/>
        </dgm:presLayoutVars>
      </dgm:prSet>
      <dgm:spPr/>
    </dgm:pt>
    <dgm:pt modelId="{AE7C2118-2339-4B13-BB52-4DE7127D1CA5}" type="pres">
      <dgm:prSet presAssocID="{9E44C588-D4B0-4737-BC30-B6F326A0A848}" presName="sibTrans" presStyleCnt="0"/>
      <dgm:spPr/>
    </dgm:pt>
    <dgm:pt modelId="{F2C4D604-E6A4-4F93-9EC2-84C34804AC4A}" type="pres">
      <dgm:prSet presAssocID="{EF88DDB5-6919-4577-A005-C6431897A065}" presName="node" presStyleLbl="node1" presStyleIdx="7" presStyleCnt="8">
        <dgm:presLayoutVars>
          <dgm:bulletEnabled val="1"/>
        </dgm:presLayoutVars>
      </dgm:prSet>
      <dgm:spPr/>
    </dgm:pt>
  </dgm:ptLst>
  <dgm:cxnLst>
    <dgm:cxn modelId="{55ABEA19-643A-45EA-AB75-DFE9259D0441}" srcId="{F25BE239-29FA-48FC-8F4E-36F0261F3446}" destId="{82BC7195-2F9E-46A2-8B80-382B55454C22}" srcOrd="6" destOrd="0" parTransId="{2C961DCA-85A7-4A96-A046-009BC707DCCE}" sibTransId="{9E44C588-D4B0-4737-BC30-B6F326A0A848}"/>
    <dgm:cxn modelId="{5E29B81B-5F08-45DB-A41E-7BC5213075C1}" type="presOf" srcId="{EF88DDB5-6919-4577-A005-C6431897A065}" destId="{F2C4D604-E6A4-4F93-9EC2-84C34804AC4A}" srcOrd="0" destOrd="0" presId="urn:microsoft.com/office/officeart/2005/8/layout/default"/>
    <dgm:cxn modelId="{B3597323-F04D-44A2-90EE-EC7EB6BCF483}" type="presOf" srcId="{206584F6-06F1-4C89-BF11-0AE55C3DD065}" destId="{4FC3494B-2D31-4CA5-8B83-408E6B08D912}" srcOrd="0" destOrd="0" presId="urn:microsoft.com/office/officeart/2005/8/layout/default"/>
    <dgm:cxn modelId="{12B3EF39-1FD0-42E8-9F4C-C1F760CC07AF}" type="presOf" srcId="{589AA303-84B7-4A92-902E-9E4679A49A3F}" destId="{2067CCBD-1629-4799-8F07-0C4D0E983B39}" srcOrd="0" destOrd="0" presId="urn:microsoft.com/office/officeart/2005/8/layout/default"/>
    <dgm:cxn modelId="{05C30954-2D15-4B71-A91B-8630527CAFF6}" type="presOf" srcId="{989AD575-5D7E-4D7A-A245-A27F2841B829}" destId="{E4980498-5DC4-4F35-B316-5BD92280616A}" srcOrd="0" destOrd="0" presId="urn:microsoft.com/office/officeart/2005/8/layout/default"/>
    <dgm:cxn modelId="{3EEDE15D-3767-41DE-ACC3-771604C75ED5}" srcId="{F25BE239-29FA-48FC-8F4E-36F0261F3446}" destId="{206584F6-06F1-4C89-BF11-0AE55C3DD065}" srcOrd="3" destOrd="0" parTransId="{1E2FEE0B-E294-43E7-AD66-E767C57B5D45}" sibTransId="{7F73B9B5-311D-4EE6-ACEB-F87D97C6355E}"/>
    <dgm:cxn modelId="{3A6F3462-0603-4876-97BF-99A5CC119ED3}" srcId="{F25BE239-29FA-48FC-8F4E-36F0261F3446}" destId="{6B168597-AE42-4C14-8330-8D18E1D97D6C}" srcOrd="0" destOrd="0" parTransId="{D126FA8B-7B2A-468D-AB39-9B19B9F4B6D1}" sibTransId="{2215873D-42AA-4D52-95B7-E13EBB50C9D1}"/>
    <dgm:cxn modelId="{45DB936C-B739-4420-83BF-395E1540680E}" type="presOf" srcId="{F7DE2C4E-9185-4801-B0E0-2958D08C7503}" destId="{6830E152-D011-4B14-BDDB-7155E7B285F0}" srcOrd="0" destOrd="0" presId="urn:microsoft.com/office/officeart/2005/8/layout/default"/>
    <dgm:cxn modelId="{3FFECC7E-3570-498D-A81F-639B99DD7808}" srcId="{F25BE239-29FA-48FC-8F4E-36F0261F3446}" destId="{F7DE2C4E-9185-4801-B0E0-2958D08C7503}" srcOrd="2" destOrd="0" parTransId="{256D9229-207C-4E77-87E2-765B156466DD}" sibTransId="{B5B40F57-08FD-4740-84CD-27D839E087E9}"/>
    <dgm:cxn modelId="{BBCAFB8A-CB9F-4BFC-9B14-13D1441EDAD1}" type="presOf" srcId="{82BC7195-2F9E-46A2-8B80-382B55454C22}" destId="{00A516C8-A440-4405-928A-F4C7664A956F}" srcOrd="0" destOrd="0" presId="urn:microsoft.com/office/officeart/2005/8/layout/default"/>
    <dgm:cxn modelId="{49085D92-C2E8-4B35-9BE5-0CFF569F2E1E}" srcId="{F25BE239-29FA-48FC-8F4E-36F0261F3446}" destId="{30D4913E-96A4-4BB1-B720-8710FF85C6C3}" srcOrd="4" destOrd="0" parTransId="{2299AE7F-2C78-44EA-9AED-B69AD5131377}" sibTransId="{20028017-62A9-49A9-85AB-B33E470B560B}"/>
    <dgm:cxn modelId="{575919B0-249C-44D1-8ADE-670BA280ECFB}" srcId="{F25BE239-29FA-48FC-8F4E-36F0261F3446}" destId="{EF88DDB5-6919-4577-A005-C6431897A065}" srcOrd="7" destOrd="0" parTransId="{78F07B56-A96B-4F21-8719-CCE983E97756}" sibTransId="{78331CE9-737A-4D4B-B639-14D98D543B24}"/>
    <dgm:cxn modelId="{41F892B4-F6CA-48CC-9A06-F78878E9D0F8}" srcId="{F25BE239-29FA-48FC-8F4E-36F0261F3446}" destId="{589AA303-84B7-4A92-902E-9E4679A49A3F}" srcOrd="5" destOrd="0" parTransId="{E5487C1E-1F64-4DD5-8D4E-7481A1C9FA18}" sibTransId="{B8A45308-391B-4BDC-BBD1-F7705A2B35A0}"/>
    <dgm:cxn modelId="{8D3E2BE8-7BB4-4059-8C24-3BA265534551}" type="presOf" srcId="{6B168597-AE42-4C14-8330-8D18E1D97D6C}" destId="{172C548C-28EB-4548-8221-969B7C4E1BC7}" srcOrd="0" destOrd="0" presId="urn:microsoft.com/office/officeart/2005/8/layout/default"/>
    <dgm:cxn modelId="{4174E4ED-C70F-43AD-A587-56445831F6E6}" srcId="{F25BE239-29FA-48FC-8F4E-36F0261F3446}" destId="{989AD575-5D7E-4D7A-A245-A27F2841B829}" srcOrd="1" destOrd="0" parTransId="{EFA411E6-EED0-4F54-8CC9-E70DE0B3A789}" sibTransId="{71E78380-06E4-4990-83CB-33DE5419781F}"/>
    <dgm:cxn modelId="{AA109FF1-31D8-4822-90F1-DF8F85141CB7}" type="presOf" srcId="{F25BE239-29FA-48FC-8F4E-36F0261F3446}" destId="{4CED9EDC-5EAA-421B-9A4B-035939BD6B83}" srcOrd="0" destOrd="0" presId="urn:microsoft.com/office/officeart/2005/8/layout/default"/>
    <dgm:cxn modelId="{E38D5BF5-E5BA-4701-AEAC-BF9ADDA540A0}" type="presOf" srcId="{30D4913E-96A4-4BB1-B720-8710FF85C6C3}" destId="{F08A0A36-B6BB-4D5F-B38E-35BDE561A8F7}" srcOrd="0" destOrd="0" presId="urn:microsoft.com/office/officeart/2005/8/layout/default"/>
    <dgm:cxn modelId="{9B6C5863-95B2-4FAA-AA88-2BD8F64A858C}" type="presParOf" srcId="{4CED9EDC-5EAA-421B-9A4B-035939BD6B83}" destId="{172C548C-28EB-4548-8221-969B7C4E1BC7}" srcOrd="0" destOrd="0" presId="urn:microsoft.com/office/officeart/2005/8/layout/default"/>
    <dgm:cxn modelId="{731E4370-E311-4582-A59B-BB2E88166DC9}" type="presParOf" srcId="{4CED9EDC-5EAA-421B-9A4B-035939BD6B83}" destId="{682D41A6-AEAD-40CB-BB87-1401964E7093}" srcOrd="1" destOrd="0" presId="urn:microsoft.com/office/officeart/2005/8/layout/default"/>
    <dgm:cxn modelId="{2CC9EB2B-AECC-477A-9171-73FE6BA9C2DE}" type="presParOf" srcId="{4CED9EDC-5EAA-421B-9A4B-035939BD6B83}" destId="{E4980498-5DC4-4F35-B316-5BD92280616A}" srcOrd="2" destOrd="0" presId="urn:microsoft.com/office/officeart/2005/8/layout/default"/>
    <dgm:cxn modelId="{36917497-8BDF-44C1-9C4E-76CCC6D011A9}" type="presParOf" srcId="{4CED9EDC-5EAA-421B-9A4B-035939BD6B83}" destId="{DF44822B-A48C-46D4-9CFA-B4403E891E57}" srcOrd="3" destOrd="0" presId="urn:microsoft.com/office/officeart/2005/8/layout/default"/>
    <dgm:cxn modelId="{3A9D5D66-8DBB-4D13-AD68-43F67AE21CC1}" type="presParOf" srcId="{4CED9EDC-5EAA-421B-9A4B-035939BD6B83}" destId="{6830E152-D011-4B14-BDDB-7155E7B285F0}" srcOrd="4" destOrd="0" presId="urn:microsoft.com/office/officeart/2005/8/layout/default"/>
    <dgm:cxn modelId="{A483D73D-B4C6-477D-8B15-046209E15820}" type="presParOf" srcId="{4CED9EDC-5EAA-421B-9A4B-035939BD6B83}" destId="{9390E437-A00E-421B-A09D-5B280817F9B8}" srcOrd="5" destOrd="0" presId="urn:microsoft.com/office/officeart/2005/8/layout/default"/>
    <dgm:cxn modelId="{2F15121A-9F12-43E4-8DF5-3E2C4EBC60A9}" type="presParOf" srcId="{4CED9EDC-5EAA-421B-9A4B-035939BD6B83}" destId="{4FC3494B-2D31-4CA5-8B83-408E6B08D912}" srcOrd="6" destOrd="0" presId="urn:microsoft.com/office/officeart/2005/8/layout/default"/>
    <dgm:cxn modelId="{2A52E780-40E9-44E5-865F-75225B8EC1D2}" type="presParOf" srcId="{4CED9EDC-5EAA-421B-9A4B-035939BD6B83}" destId="{EDB9FF09-68C9-4670-9933-7270BBB2C4D2}" srcOrd="7" destOrd="0" presId="urn:microsoft.com/office/officeart/2005/8/layout/default"/>
    <dgm:cxn modelId="{32FF5831-6F35-457E-8039-FD04CCF29E56}" type="presParOf" srcId="{4CED9EDC-5EAA-421B-9A4B-035939BD6B83}" destId="{F08A0A36-B6BB-4D5F-B38E-35BDE561A8F7}" srcOrd="8" destOrd="0" presId="urn:microsoft.com/office/officeart/2005/8/layout/default"/>
    <dgm:cxn modelId="{27EE4FB3-D634-4D4B-B17A-454636FF5503}" type="presParOf" srcId="{4CED9EDC-5EAA-421B-9A4B-035939BD6B83}" destId="{74A70612-D30F-4C92-A8B4-979C1C6101BC}" srcOrd="9" destOrd="0" presId="urn:microsoft.com/office/officeart/2005/8/layout/default"/>
    <dgm:cxn modelId="{EF442533-9367-4450-85FF-4EE1D09D39EE}" type="presParOf" srcId="{4CED9EDC-5EAA-421B-9A4B-035939BD6B83}" destId="{2067CCBD-1629-4799-8F07-0C4D0E983B39}" srcOrd="10" destOrd="0" presId="urn:microsoft.com/office/officeart/2005/8/layout/default"/>
    <dgm:cxn modelId="{89AAD22D-6890-4ACC-9C31-571F9971041F}" type="presParOf" srcId="{4CED9EDC-5EAA-421B-9A4B-035939BD6B83}" destId="{79F7F07A-E76A-4659-B5EA-80F9F33B1728}" srcOrd="11" destOrd="0" presId="urn:microsoft.com/office/officeart/2005/8/layout/default"/>
    <dgm:cxn modelId="{DB71009A-A2C0-4333-A992-2BAB68A05823}" type="presParOf" srcId="{4CED9EDC-5EAA-421B-9A4B-035939BD6B83}" destId="{00A516C8-A440-4405-928A-F4C7664A956F}" srcOrd="12" destOrd="0" presId="urn:microsoft.com/office/officeart/2005/8/layout/default"/>
    <dgm:cxn modelId="{A2C597C8-51D8-4BB2-828F-A81640F887B1}" type="presParOf" srcId="{4CED9EDC-5EAA-421B-9A4B-035939BD6B83}" destId="{AE7C2118-2339-4B13-BB52-4DE7127D1CA5}" srcOrd="13" destOrd="0" presId="urn:microsoft.com/office/officeart/2005/8/layout/default"/>
    <dgm:cxn modelId="{A64E73CC-F3A5-49FF-BD1B-6A6A9E907D7C}" type="presParOf" srcId="{4CED9EDC-5EAA-421B-9A4B-035939BD6B83}" destId="{F2C4D604-E6A4-4F93-9EC2-84C34804AC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CDF912-4780-4140-A6C0-851631FCD1C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01919B-E03F-4120-B619-59AF64A5279F}">
      <dgm:prSet phldrT="[Text]"/>
      <dgm:spPr/>
      <dgm:t>
        <a:bodyPr/>
        <a:lstStyle/>
        <a:p>
          <a:r>
            <a:rPr lang="en-US" dirty="0"/>
            <a:t>Moot Court</a:t>
          </a:r>
        </a:p>
      </dgm:t>
    </dgm:pt>
    <dgm:pt modelId="{A9A4A625-30DD-40B5-BD64-F2BA1F9A93E8}" type="parTrans" cxnId="{870C58A2-8DA3-4ADE-B21A-C00A0627FDCB}">
      <dgm:prSet/>
      <dgm:spPr/>
      <dgm:t>
        <a:bodyPr/>
        <a:lstStyle/>
        <a:p>
          <a:endParaRPr lang="en-US"/>
        </a:p>
      </dgm:t>
    </dgm:pt>
    <dgm:pt modelId="{F0522B09-FAA3-486E-AD3A-E0747E89D328}" type="sibTrans" cxnId="{870C58A2-8DA3-4ADE-B21A-C00A0627FDCB}">
      <dgm:prSet/>
      <dgm:spPr/>
      <dgm:t>
        <a:bodyPr/>
        <a:lstStyle/>
        <a:p>
          <a:endParaRPr lang="en-US"/>
        </a:p>
      </dgm:t>
    </dgm:pt>
    <dgm:pt modelId="{1A92D1F3-82A9-48B0-BFBE-710F96183D5B}">
      <dgm:prSet phldrT="[Text]"/>
      <dgm:spPr/>
      <dgm:t>
        <a:bodyPr/>
        <a:lstStyle/>
        <a:p>
          <a:r>
            <a:rPr lang="en-US" dirty="0"/>
            <a:t>Tryout at end of 1L spring</a:t>
          </a:r>
        </a:p>
      </dgm:t>
    </dgm:pt>
    <dgm:pt modelId="{EB500D33-6349-4A85-8850-540C923CB5E9}" type="parTrans" cxnId="{BA217A6A-3C7E-43EA-BA81-4CA1FD84BF9E}">
      <dgm:prSet/>
      <dgm:spPr/>
      <dgm:t>
        <a:bodyPr/>
        <a:lstStyle/>
        <a:p>
          <a:endParaRPr lang="en-US"/>
        </a:p>
      </dgm:t>
    </dgm:pt>
    <dgm:pt modelId="{E3791132-7C71-4142-9C1D-CB3852605B22}" type="sibTrans" cxnId="{BA217A6A-3C7E-43EA-BA81-4CA1FD84BF9E}">
      <dgm:prSet/>
      <dgm:spPr/>
      <dgm:t>
        <a:bodyPr/>
        <a:lstStyle/>
        <a:p>
          <a:endParaRPr lang="en-US"/>
        </a:p>
      </dgm:t>
    </dgm:pt>
    <dgm:pt modelId="{1EB12239-8C68-4A05-B0C0-9FBF7DB8934F}">
      <dgm:prSet phldrT="[Text]"/>
      <dgm:spPr/>
      <dgm:t>
        <a:bodyPr/>
        <a:lstStyle/>
        <a:p>
          <a:r>
            <a:rPr lang="en-US" dirty="0"/>
            <a:t>2L Comp.</a:t>
          </a:r>
        </a:p>
      </dgm:t>
    </dgm:pt>
    <dgm:pt modelId="{E82E58D9-38A9-462D-A509-20A1331CE3C6}" type="parTrans" cxnId="{9A114EB4-4C0F-4F9A-A05D-3FBDE9CEF24B}">
      <dgm:prSet/>
      <dgm:spPr/>
      <dgm:t>
        <a:bodyPr/>
        <a:lstStyle/>
        <a:p>
          <a:endParaRPr lang="en-US"/>
        </a:p>
      </dgm:t>
    </dgm:pt>
    <dgm:pt modelId="{BCC384EF-0795-4661-99BD-538447EEFA5F}" type="sibTrans" cxnId="{9A114EB4-4C0F-4F9A-A05D-3FBDE9CEF24B}">
      <dgm:prSet/>
      <dgm:spPr/>
      <dgm:t>
        <a:bodyPr/>
        <a:lstStyle/>
        <a:p>
          <a:endParaRPr lang="en-US"/>
        </a:p>
      </dgm:t>
    </dgm:pt>
    <dgm:pt modelId="{A55B4FD2-4195-4E96-892E-5C7A7357ED3E}">
      <dgm:prSet phldrT="[Text]"/>
      <dgm:spPr/>
      <dgm:t>
        <a:bodyPr/>
        <a:lstStyle/>
        <a:p>
          <a:r>
            <a:rPr lang="en-US" dirty="0"/>
            <a:t>Lugar</a:t>
          </a:r>
        </a:p>
      </dgm:t>
    </dgm:pt>
    <dgm:pt modelId="{5B7E4932-ECC5-4CFC-9B04-5FF8040CC4F0}" type="parTrans" cxnId="{54DEA925-907B-4041-BC12-4CD354FD53DB}">
      <dgm:prSet/>
      <dgm:spPr/>
      <dgm:t>
        <a:bodyPr/>
        <a:lstStyle/>
        <a:p>
          <a:endParaRPr lang="en-US"/>
        </a:p>
      </dgm:t>
    </dgm:pt>
    <dgm:pt modelId="{7306C971-ADAE-41CB-9DA3-FB4F0B47131A}" type="sibTrans" cxnId="{54DEA925-907B-4041-BC12-4CD354FD53DB}">
      <dgm:prSet/>
      <dgm:spPr/>
      <dgm:t>
        <a:bodyPr/>
        <a:lstStyle/>
        <a:p>
          <a:endParaRPr lang="en-US"/>
        </a:p>
      </dgm:t>
    </dgm:pt>
    <dgm:pt modelId="{1E594115-E4D5-44F8-8BFF-DDB965C9626C}">
      <dgm:prSet phldrT="[Text]"/>
      <dgm:spPr/>
      <dgm:t>
        <a:bodyPr/>
        <a:lstStyle/>
        <a:p>
          <a:r>
            <a:rPr lang="en-US" dirty="0"/>
            <a:t>Meet pre-</a:t>
          </a:r>
          <a:r>
            <a:rPr lang="en-US" dirty="0" err="1"/>
            <a:t>reqs</a:t>
          </a:r>
          <a:r>
            <a:rPr lang="en-US" dirty="0"/>
            <a:t>. and apply</a:t>
          </a:r>
        </a:p>
      </dgm:t>
    </dgm:pt>
    <dgm:pt modelId="{47F94349-D117-4949-9A45-29435F8115F3}" type="parTrans" cxnId="{57CCF99D-7D36-4E2F-B93A-F364D535A81E}">
      <dgm:prSet/>
      <dgm:spPr/>
      <dgm:t>
        <a:bodyPr/>
        <a:lstStyle/>
        <a:p>
          <a:endParaRPr lang="en-US"/>
        </a:p>
      </dgm:t>
    </dgm:pt>
    <dgm:pt modelId="{E62E21BD-ABA5-4774-B972-03F613EC3DEE}" type="sibTrans" cxnId="{57CCF99D-7D36-4E2F-B93A-F364D535A81E}">
      <dgm:prSet/>
      <dgm:spPr/>
      <dgm:t>
        <a:bodyPr/>
        <a:lstStyle/>
        <a:p>
          <a:endParaRPr lang="en-US"/>
        </a:p>
      </dgm:t>
    </dgm:pt>
    <dgm:pt modelId="{9E258DD4-1985-4894-9944-5DB7F6005507}">
      <dgm:prSet phldrT="[Text]"/>
      <dgm:spPr/>
      <dgm:t>
        <a:bodyPr/>
        <a:lstStyle/>
        <a:p>
          <a:r>
            <a:rPr lang="en-US" dirty="0"/>
            <a:t>1L Comp.</a:t>
          </a:r>
        </a:p>
      </dgm:t>
    </dgm:pt>
    <dgm:pt modelId="{777F6C79-9879-4345-A446-67CD9F652BD0}" type="parTrans" cxnId="{5175425B-7CE5-4607-9F47-431C9D6DA621}">
      <dgm:prSet/>
      <dgm:spPr/>
      <dgm:t>
        <a:bodyPr/>
        <a:lstStyle/>
        <a:p>
          <a:endParaRPr lang="en-US"/>
        </a:p>
      </dgm:t>
    </dgm:pt>
    <dgm:pt modelId="{A952C94E-9E30-4CB4-A846-3C0F63AB0AEE}" type="sibTrans" cxnId="{5175425B-7CE5-4607-9F47-431C9D6DA621}">
      <dgm:prSet/>
      <dgm:spPr/>
      <dgm:t>
        <a:bodyPr/>
        <a:lstStyle/>
        <a:p>
          <a:endParaRPr lang="en-US"/>
        </a:p>
      </dgm:t>
    </dgm:pt>
    <dgm:pt modelId="{83BBDD45-05F3-4619-9DD9-AAE5808476A1}">
      <dgm:prSet phldrT="[Text]"/>
      <dgm:spPr/>
      <dgm:t>
        <a:bodyPr/>
        <a:lstStyle/>
        <a:p>
          <a:r>
            <a:rPr lang="en-US" dirty="0"/>
            <a:t>Law Review</a:t>
          </a:r>
        </a:p>
      </dgm:t>
    </dgm:pt>
    <dgm:pt modelId="{371F1EC9-B158-4F67-A2D0-DC68D2616072}" type="parTrans" cxnId="{44FDF5D7-42D1-4E20-92CC-7E28F8ABCC54}">
      <dgm:prSet/>
      <dgm:spPr/>
      <dgm:t>
        <a:bodyPr/>
        <a:lstStyle/>
        <a:p>
          <a:endParaRPr lang="en-US"/>
        </a:p>
      </dgm:t>
    </dgm:pt>
    <dgm:pt modelId="{85E3A163-EE14-49B4-BC9D-361A7B4924F4}" type="sibTrans" cxnId="{44FDF5D7-42D1-4E20-92CC-7E28F8ABCC54}">
      <dgm:prSet/>
      <dgm:spPr/>
      <dgm:t>
        <a:bodyPr/>
        <a:lstStyle/>
        <a:p>
          <a:endParaRPr lang="en-US"/>
        </a:p>
      </dgm:t>
    </dgm:pt>
    <dgm:pt modelId="{3B785D02-35E0-48C3-8B86-511C836B0CA1}">
      <dgm:prSet phldrT="[Text]"/>
      <dgm:spPr/>
      <dgm:t>
        <a:bodyPr/>
        <a:lstStyle/>
        <a:p>
          <a:r>
            <a:rPr lang="en-US" dirty="0"/>
            <a:t>Write On at end of 1L spring</a:t>
          </a:r>
        </a:p>
      </dgm:t>
    </dgm:pt>
    <dgm:pt modelId="{80BBB321-FAD7-46E1-AB94-D82CB00EA2E2}" type="parTrans" cxnId="{CA4D9861-ACA1-45A2-BA16-301B5EA1C6EE}">
      <dgm:prSet/>
      <dgm:spPr/>
      <dgm:t>
        <a:bodyPr/>
        <a:lstStyle/>
        <a:p>
          <a:endParaRPr lang="en-US"/>
        </a:p>
      </dgm:t>
    </dgm:pt>
    <dgm:pt modelId="{3EA9593F-6931-456D-8A74-7BB13F222161}" type="sibTrans" cxnId="{CA4D9861-ACA1-45A2-BA16-301B5EA1C6EE}">
      <dgm:prSet/>
      <dgm:spPr/>
      <dgm:t>
        <a:bodyPr/>
        <a:lstStyle/>
        <a:p>
          <a:endParaRPr lang="en-US"/>
        </a:p>
      </dgm:t>
    </dgm:pt>
    <dgm:pt modelId="{6ACBFC0F-A6B3-F049-9963-4901664D8885}">
      <dgm:prSet phldrT="[Text]"/>
      <dgm:spPr/>
      <dgm:t>
        <a:bodyPr/>
        <a:lstStyle/>
        <a:p>
          <a:r>
            <a:rPr lang="en-US" dirty="0"/>
            <a:t>Jessup Int’l (see Prof. </a:t>
          </a:r>
          <a:r>
            <a:rPr lang="en-US" dirty="0" err="1"/>
            <a:t>Cyphert</a:t>
          </a:r>
          <a:r>
            <a:rPr lang="en-US" dirty="0"/>
            <a:t> or Rodgers)</a:t>
          </a:r>
        </a:p>
      </dgm:t>
    </dgm:pt>
    <dgm:pt modelId="{6A7BC0BF-ADFE-BB45-80E5-D0048E85EBF3}" type="parTrans" cxnId="{F36A9D5E-424D-DB4F-BD35-8F3011C2B106}">
      <dgm:prSet/>
      <dgm:spPr/>
      <dgm:t>
        <a:bodyPr/>
        <a:lstStyle/>
        <a:p>
          <a:endParaRPr lang="en-US"/>
        </a:p>
      </dgm:t>
    </dgm:pt>
    <dgm:pt modelId="{0F9A7E56-8150-D144-83D2-20D28A68A715}" type="sibTrans" cxnId="{F36A9D5E-424D-DB4F-BD35-8F3011C2B106}">
      <dgm:prSet/>
      <dgm:spPr/>
      <dgm:t>
        <a:bodyPr/>
        <a:lstStyle/>
        <a:p>
          <a:endParaRPr lang="en-US"/>
        </a:p>
      </dgm:t>
    </dgm:pt>
    <dgm:pt modelId="{2CD2D2CD-C55C-405F-932C-581EC0896983}" type="pres">
      <dgm:prSet presAssocID="{6ACDF912-4780-4140-A6C0-851631FCD1C7}" presName="Name0" presStyleCnt="0">
        <dgm:presLayoutVars>
          <dgm:dir/>
          <dgm:animLvl val="lvl"/>
          <dgm:resizeHandles val="exact"/>
        </dgm:presLayoutVars>
      </dgm:prSet>
      <dgm:spPr/>
    </dgm:pt>
    <dgm:pt modelId="{CF95C975-5FD5-487C-A7DB-231043123CCE}" type="pres">
      <dgm:prSet presAssocID="{1401919B-E03F-4120-B619-59AF64A5279F}" presName="composite" presStyleCnt="0"/>
      <dgm:spPr/>
    </dgm:pt>
    <dgm:pt modelId="{610646F2-5DA5-48BC-B855-054784346E49}" type="pres">
      <dgm:prSet presAssocID="{1401919B-E03F-4120-B619-59AF64A5279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F8782DA-710C-4358-8B9E-5AF11A7751AA}" type="pres">
      <dgm:prSet presAssocID="{1401919B-E03F-4120-B619-59AF64A5279F}" presName="desTx" presStyleLbl="alignAccFollowNode1" presStyleIdx="0" presStyleCnt="3">
        <dgm:presLayoutVars>
          <dgm:bulletEnabled val="1"/>
        </dgm:presLayoutVars>
      </dgm:prSet>
      <dgm:spPr/>
    </dgm:pt>
    <dgm:pt modelId="{533A5F4C-3EE6-43E2-B34B-04223F56ABF8}" type="pres">
      <dgm:prSet presAssocID="{F0522B09-FAA3-486E-AD3A-E0747E89D328}" presName="space" presStyleCnt="0"/>
      <dgm:spPr/>
    </dgm:pt>
    <dgm:pt modelId="{1E8AB827-4339-4C71-A135-AA8649DD5CA6}" type="pres">
      <dgm:prSet presAssocID="{A55B4FD2-4195-4E96-892E-5C7A7357ED3E}" presName="composite" presStyleCnt="0"/>
      <dgm:spPr/>
    </dgm:pt>
    <dgm:pt modelId="{52561551-7BB3-45B7-98B3-F76F92F9A6FA}" type="pres">
      <dgm:prSet presAssocID="{A55B4FD2-4195-4E96-892E-5C7A7357ED3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8C8EA1-5EB2-43D5-8723-7E1E01494A56}" type="pres">
      <dgm:prSet presAssocID="{A55B4FD2-4195-4E96-892E-5C7A7357ED3E}" presName="desTx" presStyleLbl="alignAccFollowNode1" presStyleIdx="1" presStyleCnt="3">
        <dgm:presLayoutVars>
          <dgm:bulletEnabled val="1"/>
        </dgm:presLayoutVars>
      </dgm:prSet>
      <dgm:spPr/>
    </dgm:pt>
    <dgm:pt modelId="{63D29A88-61BC-4DE0-A322-B6F253CA194D}" type="pres">
      <dgm:prSet presAssocID="{7306C971-ADAE-41CB-9DA3-FB4F0B47131A}" presName="space" presStyleCnt="0"/>
      <dgm:spPr/>
    </dgm:pt>
    <dgm:pt modelId="{D2C9A442-BB2C-48B3-80E7-4A177D569567}" type="pres">
      <dgm:prSet presAssocID="{83BBDD45-05F3-4619-9DD9-AAE5808476A1}" presName="composite" presStyleCnt="0"/>
      <dgm:spPr/>
    </dgm:pt>
    <dgm:pt modelId="{9A8E1FBB-E2F8-48F7-95D5-6964B2FE94B4}" type="pres">
      <dgm:prSet presAssocID="{83BBDD45-05F3-4619-9DD9-AAE5808476A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1E31427-68CD-49D5-8A65-CE60E02C3229}" type="pres">
      <dgm:prSet presAssocID="{83BBDD45-05F3-4619-9DD9-AAE5808476A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2D6550D-E941-4163-9107-145E0B49C051}" type="presOf" srcId="{1EB12239-8C68-4A05-B0C0-9FBF7DB8934F}" destId="{9F8782DA-710C-4358-8B9E-5AF11A7751AA}" srcOrd="0" destOrd="1" presId="urn:microsoft.com/office/officeart/2005/8/layout/hList1"/>
    <dgm:cxn modelId="{54DEA925-907B-4041-BC12-4CD354FD53DB}" srcId="{6ACDF912-4780-4140-A6C0-851631FCD1C7}" destId="{A55B4FD2-4195-4E96-892E-5C7A7357ED3E}" srcOrd="1" destOrd="0" parTransId="{5B7E4932-ECC5-4CFC-9B04-5FF8040CC4F0}" sibTransId="{7306C971-ADAE-41CB-9DA3-FB4F0B47131A}"/>
    <dgm:cxn modelId="{3C4B632A-AAE5-4FD7-A6DB-C01618C087DE}" type="presOf" srcId="{1E594115-E4D5-44F8-8BFF-DDB965C9626C}" destId="{7B8C8EA1-5EB2-43D5-8723-7E1E01494A56}" srcOrd="0" destOrd="0" presId="urn:microsoft.com/office/officeart/2005/8/layout/hList1"/>
    <dgm:cxn modelId="{C85B8A37-722B-4CEE-A73F-0FF870DB0B01}" type="presOf" srcId="{83BBDD45-05F3-4619-9DD9-AAE5808476A1}" destId="{9A8E1FBB-E2F8-48F7-95D5-6964B2FE94B4}" srcOrd="0" destOrd="0" presId="urn:microsoft.com/office/officeart/2005/8/layout/hList1"/>
    <dgm:cxn modelId="{47C46347-2FBD-4A77-8855-901B0B32F9A0}" type="presOf" srcId="{9E258DD4-1985-4894-9944-5DB7F6005507}" destId="{7B8C8EA1-5EB2-43D5-8723-7E1E01494A56}" srcOrd="0" destOrd="1" presId="urn:microsoft.com/office/officeart/2005/8/layout/hList1"/>
    <dgm:cxn modelId="{5175425B-7CE5-4607-9F47-431C9D6DA621}" srcId="{A55B4FD2-4195-4E96-892E-5C7A7357ED3E}" destId="{9E258DD4-1985-4894-9944-5DB7F6005507}" srcOrd="1" destOrd="0" parTransId="{777F6C79-9879-4345-A446-67CD9F652BD0}" sibTransId="{A952C94E-9E30-4CB4-A846-3C0F63AB0AEE}"/>
    <dgm:cxn modelId="{F36A9D5E-424D-DB4F-BD35-8F3011C2B106}" srcId="{1401919B-E03F-4120-B619-59AF64A5279F}" destId="{6ACBFC0F-A6B3-F049-9963-4901664D8885}" srcOrd="2" destOrd="0" parTransId="{6A7BC0BF-ADFE-BB45-80E5-D0048E85EBF3}" sibTransId="{0F9A7E56-8150-D144-83D2-20D28A68A715}"/>
    <dgm:cxn modelId="{CA4D9861-ACA1-45A2-BA16-301B5EA1C6EE}" srcId="{83BBDD45-05F3-4619-9DD9-AAE5808476A1}" destId="{3B785D02-35E0-48C3-8B86-511C836B0CA1}" srcOrd="0" destOrd="0" parTransId="{80BBB321-FAD7-46E1-AB94-D82CB00EA2E2}" sibTransId="{3EA9593F-6931-456D-8A74-7BB13F222161}"/>
    <dgm:cxn modelId="{B353B863-A830-0D47-826C-49CA817666A2}" type="presOf" srcId="{6ACBFC0F-A6B3-F049-9963-4901664D8885}" destId="{9F8782DA-710C-4358-8B9E-5AF11A7751AA}" srcOrd="0" destOrd="2" presId="urn:microsoft.com/office/officeart/2005/8/layout/hList1"/>
    <dgm:cxn modelId="{BA217A6A-3C7E-43EA-BA81-4CA1FD84BF9E}" srcId="{1401919B-E03F-4120-B619-59AF64A5279F}" destId="{1A92D1F3-82A9-48B0-BFBE-710F96183D5B}" srcOrd="0" destOrd="0" parTransId="{EB500D33-6349-4A85-8850-540C923CB5E9}" sibTransId="{E3791132-7C71-4142-9C1D-CB3852605B22}"/>
    <dgm:cxn modelId="{744B5A80-1A34-4926-99B6-786837B7F1B4}" type="presOf" srcId="{1401919B-E03F-4120-B619-59AF64A5279F}" destId="{610646F2-5DA5-48BC-B855-054784346E49}" srcOrd="0" destOrd="0" presId="urn:microsoft.com/office/officeart/2005/8/layout/hList1"/>
    <dgm:cxn modelId="{290D0B9B-B91A-493E-92CB-1A214A0C0B6C}" type="presOf" srcId="{6ACDF912-4780-4140-A6C0-851631FCD1C7}" destId="{2CD2D2CD-C55C-405F-932C-581EC0896983}" srcOrd="0" destOrd="0" presId="urn:microsoft.com/office/officeart/2005/8/layout/hList1"/>
    <dgm:cxn modelId="{57CCF99D-7D36-4E2F-B93A-F364D535A81E}" srcId="{A55B4FD2-4195-4E96-892E-5C7A7357ED3E}" destId="{1E594115-E4D5-44F8-8BFF-DDB965C9626C}" srcOrd="0" destOrd="0" parTransId="{47F94349-D117-4949-9A45-29435F8115F3}" sibTransId="{E62E21BD-ABA5-4774-B972-03F613EC3DEE}"/>
    <dgm:cxn modelId="{870C58A2-8DA3-4ADE-B21A-C00A0627FDCB}" srcId="{6ACDF912-4780-4140-A6C0-851631FCD1C7}" destId="{1401919B-E03F-4120-B619-59AF64A5279F}" srcOrd="0" destOrd="0" parTransId="{A9A4A625-30DD-40B5-BD64-F2BA1F9A93E8}" sibTransId="{F0522B09-FAA3-486E-AD3A-E0747E89D328}"/>
    <dgm:cxn modelId="{B1A79BAD-130D-4AC3-BD64-E7BE411E413B}" type="presOf" srcId="{A55B4FD2-4195-4E96-892E-5C7A7357ED3E}" destId="{52561551-7BB3-45B7-98B3-F76F92F9A6FA}" srcOrd="0" destOrd="0" presId="urn:microsoft.com/office/officeart/2005/8/layout/hList1"/>
    <dgm:cxn modelId="{E8B46DAF-D580-4787-B3F0-7FC67CBEF2D4}" type="presOf" srcId="{3B785D02-35E0-48C3-8B86-511C836B0CA1}" destId="{C1E31427-68CD-49D5-8A65-CE60E02C3229}" srcOrd="0" destOrd="0" presId="urn:microsoft.com/office/officeart/2005/8/layout/hList1"/>
    <dgm:cxn modelId="{9A114EB4-4C0F-4F9A-A05D-3FBDE9CEF24B}" srcId="{1401919B-E03F-4120-B619-59AF64A5279F}" destId="{1EB12239-8C68-4A05-B0C0-9FBF7DB8934F}" srcOrd="1" destOrd="0" parTransId="{E82E58D9-38A9-462D-A509-20A1331CE3C6}" sibTransId="{BCC384EF-0795-4661-99BD-538447EEFA5F}"/>
    <dgm:cxn modelId="{44FDF5D7-42D1-4E20-92CC-7E28F8ABCC54}" srcId="{6ACDF912-4780-4140-A6C0-851631FCD1C7}" destId="{83BBDD45-05F3-4619-9DD9-AAE5808476A1}" srcOrd="2" destOrd="0" parTransId="{371F1EC9-B158-4F67-A2D0-DC68D2616072}" sibTransId="{85E3A163-EE14-49B4-BC9D-361A7B4924F4}"/>
    <dgm:cxn modelId="{E006B6F0-D017-420C-A57E-111CDDD3317A}" type="presOf" srcId="{1A92D1F3-82A9-48B0-BFBE-710F96183D5B}" destId="{9F8782DA-710C-4358-8B9E-5AF11A7751AA}" srcOrd="0" destOrd="0" presId="urn:microsoft.com/office/officeart/2005/8/layout/hList1"/>
    <dgm:cxn modelId="{4DF4EAF7-52FD-4063-B89E-FBD5E58147FF}" type="presParOf" srcId="{2CD2D2CD-C55C-405F-932C-581EC0896983}" destId="{CF95C975-5FD5-487C-A7DB-231043123CCE}" srcOrd="0" destOrd="0" presId="urn:microsoft.com/office/officeart/2005/8/layout/hList1"/>
    <dgm:cxn modelId="{934167C1-650D-4941-A3CB-459ECFAD7540}" type="presParOf" srcId="{CF95C975-5FD5-487C-A7DB-231043123CCE}" destId="{610646F2-5DA5-48BC-B855-054784346E49}" srcOrd="0" destOrd="0" presId="urn:microsoft.com/office/officeart/2005/8/layout/hList1"/>
    <dgm:cxn modelId="{7E15CEC3-A230-46AB-8908-0449B8303F48}" type="presParOf" srcId="{CF95C975-5FD5-487C-A7DB-231043123CCE}" destId="{9F8782DA-710C-4358-8B9E-5AF11A7751AA}" srcOrd="1" destOrd="0" presId="urn:microsoft.com/office/officeart/2005/8/layout/hList1"/>
    <dgm:cxn modelId="{891CAD25-4CC3-4CB1-A6F2-68DEA404475B}" type="presParOf" srcId="{2CD2D2CD-C55C-405F-932C-581EC0896983}" destId="{533A5F4C-3EE6-43E2-B34B-04223F56ABF8}" srcOrd="1" destOrd="0" presId="urn:microsoft.com/office/officeart/2005/8/layout/hList1"/>
    <dgm:cxn modelId="{C810A85C-B5C5-4BC3-80DF-5ED3B592D5B8}" type="presParOf" srcId="{2CD2D2CD-C55C-405F-932C-581EC0896983}" destId="{1E8AB827-4339-4C71-A135-AA8649DD5CA6}" srcOrd="2" destOrd="0" presId="urn:microsoft.com/office/officeart/2005/8/layout/hList1"/>
    <dgm:cxn modelId="{FFE695C9-85D2-49C4-A191-43D1FF4CF7C0}" type="presParOf" srcId="{1E8AB827-4339-4C71-A135-AA8649DD5CA6}" destId="{52561551-7BB3-45B7-98B3-F76F92F9A6FA}" srcOrd="0" destOrd="0" presId="urn:microsoft.com/office/officeart/2005/8/layout/hList1"/>
    <dgm:cxn modelId="{1C82E57C-D750-48A9-9809-8926A9D19CEA}" type="presParOf" srcId="{1E8AB827-4339-4C71-A135-AA8649DD5CA6}" destId="{7B8C8EA1-5EB2-43D5-8723-7E1E01494A56}" srcOrd="1" destOrd="0" presId="urn:microsoft.com/office/officeart/2005/8/layout/hList1"/>
    <dgm:cxn modelId="{F0658FE4-312F-461F-8004-F14B53A8F870}" type="presParOf" srcId="{2CD2D2CD-C55C-405F-932C-581EC0896983}" destId="{63D29A88-61BC-4DE0-A322-B6F253CA194D}" srcOrd="3" destOrd="0" presId="urn:microsoft.com/office/officeart/2005/8/layout/hList1"/>
    <dgm:cxn modelId="{60BFA3C2-26FB-4CED-9AF9-A5072F2341AB}" type="presParOf" srcId="{2CD2D2CD-C55C-405F-932C-581EC0896983}" destId="{D2C9A442-BB2C-48B3-80E7-4A177D569567}" srcOrd="4" destOrd="0" presId="urn:microsoft.com/office/officeart/2005/8/layout/hList1"/>
    <dgm:cxn modelId="{52076B3B-CB98-44BC-AD49-C14074C6A305}" type="presParOf" srcId="{D2C9A442-BB2C-48B3-80E7-4A177D569567}" destId="{9A8E1FBB-E2F8-48F7-95D5-6964B2FE94B4}" srcOrd="0" destOrd="0" presId="urn:microsoft.com/office/officeart/2005/8/layout/hList1"/>
    <dgm:cxn modelId="{7B7BE3F7-7F26-448A-8AF7-DDE1FCD1B357}" type="presParOf" srcId="{D2C9A442-BB2C-48B3-80E7-4A177D569567}" destId="{C1E31427-68CD-49D5-8A65-CE60E02C32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447744-5A7B-4F76-991D-9940F508D2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</dgm:pt>
    <dgm:pt modelId="{F7AC9D70-B679-4027-B33D-1A951D940A9D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Litigation (in the courtroom)</a:t>
          </a:r>
        </a:p>
      </dgm:t>
    </dgm:pt>
    <dgm:pt modelId="{D43CEA10-8392-4680-8290-066781A1321B}" type="parTrans" cxnId="{A938FEA1-121F-474C-8915-B86CC6D64515}">
      <dgm:prSet/>
      <dgm:spPr/>
      <dgm:t>
        <a:bodyPr/>
        <a:lstStyle/>
        <a:p>
          <a:endParaRPr lang="en-US"/>
        </a:p>
      </dgm:t>
    </dgm:pt>
    <dgm:pt modelId="{EAAB430A-D8D7-47EA-9D99-B8C0255E21A7}" type="sibTrans" cxnId="{A938FEA1-121F-474C-8915-B86CC6D64515}">
      <dgm:prSet/>
      <dgm:spPr/>
      <dgm:t>
        <a:bodyPr/>
        <a:lstStyle/>
        <a:p>
          <a:endParaRPr lang="en-US"/>
        </a:p>
      </dgm:t>
    </dgm:pt>
    <dgm:pt modelId="{B18F8CDD-D24B-4C13-9659-E2E24F41CDEB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Transactional (drafting documents)</a:t>
          </a:r>
        </a:p>
      </dgm:t>
    </dgm:pt>
    <dgm:pt modelId="{5BE17290-4525-4708-A26D-C5790A9695C3}" type="parTrans" cxnId="{D29912FA-3CF9-4ABC-A13E-7A5A4D28364C}">
      <dgm:prSet/>
      <dgm:spPr/>
      <dgm:t>
        <a:bodyPr/>
        <a:lstStyle/>
        <a:p>
          <a:endParaRPr lang="en-US"/>
        </a:p>
      </dgm:t>
    </dgm:pt>
    <dgm:pt modelId="{1BF93DA9-01A7-4574-9C00-514CF73F9B74}" type="sibTrans" cxnId="{D29912FA-3CF9-4ABC-A13E-7A5A4D28364C}">
      <dgm:prSet/>
      <dgm:spPr/>
      <dgm:t>
        <a:bodyPr/>
        <a:lstStyle/>
        <a:p>
          <a:endParaRPr lang="en-US"/>
        </a:p>
      </dgm:t>
    </dgm:pt>
    <dgm:pt modelId="{4D4A052F-02A9-487B-A08E-DD58373F2494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In-House Counsel</a:t>
          </a:r>
        </a:p>
      </dgm:t>
    </dgm:pt>
    <dgm:pt modelId="{DBFC5A43-B912-438B-BE2B-688CAFBAE0EB}" type="parTrans" cxnId="{B41D83F0-1E67-4F34-A758-61A84B65DD2A}">
      <dgm:prSet/>
      <dgm:spPr/>
      <dgm:t>
        <a:bodyPr/>
        <a:lstStyle/>
        <a:p>
          <a:endParaRPr lang="en-US"/>
        </a:p>
      </dgm:t>
    </dgm:pt>
    <dgm:pt modelId="{393787E4-4D56-41E2-A2DA-A557732CA37E}" type="sibTrans" cxnId="{B41D83F0-1E67-4F34-A758-61A84B65DD2A}">
      <dgm:prSet/>
      <dgm:spPr/>
      <dgm:t>
        <a:bodyPr/>
        <a:lstStyle/>
        <a:p>
          <a:endParaRPr lang="en-US"/>
        </a:p>
      </dgm:t>
    </dgm:pt>
    <dgm:pt modelId="{107218A5-3646-46FE-9B5A-DDC63E80CFF6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Judicial Clerkship</a:t>
          </a:r>
        </a:p>
      </dgm:t>
    </dgm:pt>
    <dgm:pt modelId="{5AA0D6E4-9F9B-49F6-B903-F12F1A7D6BF7}" type="parTrans" cxnId="{AD658446-F306-4AA6-86BD-5EE010D622E3}">
      <dgm:prSet/>
      <dgm:spPr/>
      <dgm:t>
        <a:bodyPr/>
        <a:lstStyle/>
        <a:p>
          <a:endParaRPr lang="en-US"/>
        </a:p>
      </dgm:t>
    </dgm:pt>
    <dgm:pt modelId="{9332DE64-A233-4EF7-82AA-6CB086E1138C}" type="sibTrans" cxnId="{AD658446-F306-4AA6-86BD-5EE010D622E3}">
      <dgm:prSet/>
      <dgm:spPr/>
      <dgm:t>
        <a:bodyPr/>
        <a:lstStyle/>
        <a:p>
          <a:endParaRPr lang="en-US"/>
        </a:p>
      </dgm:t>
    </dgm:pt>
    <dgm:pt modelId="{430582EA-5B0F-409A-817B-2B7293A8096F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JD Preferred Career</a:t>
          </a:r>
        </a:p>
      </dgm:t>
    </dgm:pt>
    <dgm:pt modelId="{FCEF5BA4-B85E-4EBB-9AE4-B4D1B6AEC0AA}" type="parTrans" cxnId="{4EAA850E-BC01-4C80-BDA6-4C06542E99AE}">
      <dgm:prSet/>
      <dgm:spPr/>
      <dgm:t>
        <a:bodyPr/>
        <a:lstStyle/>
        <a:p>
          <a:endParaRPr lang="en-US"/>
        </a:p>
      </dgm:t>
    </dgm:pt>
    <dgm:pt modelId="{B1A01B9A-DE67-48B1-9A34-E8CD26B1B52C}" type="sibTrans" cxnId="{4EAA850E-BC01-4C80-BDA6-4C06542E99AE}">
      <dgm:prSet/>
      <dgm:spPr/>
      <dgm:t>
        <a:bodyPr/>
        <a:lstStyle/>
        <a:p>
          <a:endParaRPr lang="en-US"/>
        </a:p>
      </dgm:t>
    </dgm:pt>
    <dgm:pt modelId="{1F1E95FE-08D3-41AD-A5FC-D8A2AFBF2CCD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Regulatory Compliance</a:t>
          </a:r>
        </a:p>
      </dgm:t>
    </dgm:pt>
    <dgm:pt modelId="{FA9B20D1-46B0-42AD-AA11-9996C76267A7}" type="parTrans" cxnId="{4985F302-9B84-43EE-8147-3B88A22BE311}">
      <dgm:prSet/>
      <dgm:spPr/>
      <dgm:t>
        <a:bodyPr/>
        <a:lstStyle/>
        <a:p>
          <a:endParaRPr lang="en-US"/>
        </a:p>
      </dgm:t>
    </dgm:pt>
    <dgm:pt modelId="{AAA41988-C41D-4C2B-90BD-68C34E68D038}" type="sibTrans" cxnId="{4985F302-9B84-43EE-8147-3B88A22BE311}">
      <dgm:prSet/>
      <dgm:spPr/>
      <dgm:t>
        <a:bodyPr/>
        <a:lstStyle/>
        <a:p>
          <a:endParaRPr lang="en-US"/>
        </a:p>
      </dgm:t>
    </dgm:pt>
    <dgm:pt modelId="{F0BA967B-882C-4E21-9975-CB36BAE963DF}" type="pres">
      <dgm:prSet presAssocID="{3E447744-5A7B-4F76-991D-9940F508D2EC}" presName="Name0" presStyleCnt="0">
        <dgm:presLayoutVars>
          <dgm:chMax val="7"/>
          <dgm:chPref val="7"/>
          <dgm:dir/>
        </dgm:presLayoutVars>
      </dgm:prSet>
      <dgm:spPr/>
    </dgm:pt>
    <dgm:pt modelId="{F7C5872A-CDC3-4C01-8C78-96690244DA00}" type="pres">
      <dgm:prSet presAssocID="{3E447744-5A7B-4F76-991D-9940F508D2EC}" presName="Name1" presStyleCnt="0"/>
      <dgm:spPr/>
    </dgm:pt>
    <dgm:pt modelId="{697580C6-7E9F-481A-B4A7-818A64A45917}" type="pres">
      <dgm:prSet presAssocID="{3E447744-5A7B-4F76-991D-9940F508D2EC}" presName="cycle" presStyleCnt="0"/>
      <dgm:spPr/>
    </dgm:pt>
    <dgm:pt modelId="{C217C84C-19D9-4E90-850D-4D7E8ABB544F}" type="pres">
      <dgm:prSet presAssocID="{3E447744-5A7B-4F76-991D-9940F508D2EC}" presName="srcNode" presStyleLbl="node1" presStyleIdx="0" presStyleCnt="6"/>
      <dgm:spPr/>
    </dgm:pt>
    <dgm:pt modelId="{400F3DAE-A97B-4E00-BF17-7BABDED3F2BF}" type="pres">
      <dgm:prSet presAssocID="{3E447744-5A7B-4F76-991D-9940F508D2EC}" presName="conn" presStyleLbl="parChTrans1D2" presStyleIdx="0" presStyleCnt="1"/>
      <dgm:spPr/>
    </dgm:pt>
    <dgm:pt modelId="{1B8F7956-0779-44A2-9F92-0329A3503844}" type="pres">
      <dgm:prSet presAssocID="{3E447744-5A7B-4F76-991D-9940F508D2EC}" presName="extraNode" presStyleLbl="node1" presStyleIdx="0" presStyleCnt="6"/>
      <dgm:spPr/>
    </dgm:pt>
    <dgm:pt modelId="{03C1D406-1D12-45A8-94CC-A53B09B17EBB}" type="pres">
      <dgm:prSet presAssocID="{3E447744-5A7B-4F76-991D-9940F508D2EC}" presName="dstNode" presStyleLbl="node1" presStyleIdx="0" presStyleCnt="6"/>
      <dgm:spPr/>
    </dgm:pt>
    <dgm:pt modelId="{36F77ADF-73B5-45F6-A6E9-99275FE57672}" type="pres">
      <dgm:prSet presAssocID="{F7AC9D70-B679-4027-B33D-1A951D940A9D}" presName="text_1" presStyleLbl="node1" presStyleIdx="0" presStyleCnt="6">
        <dgm:presLayoutVars>
          <dgm:bulletEnabled val="1"/>
        </dgm:presLayoutVars>
      </dgm:prSet>
      <dgm:spPr/>
    </dgm:pt>
    <dgm:pt modelId="{143E9889-AC70-4DF3-8647-A8185A60E177}" type="pres">
      <dgm:prSet presAssocID="{F7AC9D70-B679-4027-B33D-1A951D940A9D}" presName="accent_1" presStyleCnt="0"/>
      <dgm:spPr/>
    </dgm:pt>
    <dgm:pt modelId="{160FD2DB-3B8A-4277-B00F-B2F55D7DB55A}" type="pres">
      <dgm:prSet presAssocID="{F7AC9D70-B679-4027-B33D-1A951D940A9D}" presName="accentRepeatNode" presStyleLbl="solidFgAcc1" presStyleIdx="0" presStyleCnt="6"/>
      <dgm:spPr/>
    </dgm:pt>
    <dgm:pt modelId="{A2268DDD-85A8-48BC-BB89-C0232F5B52CE}" type="pres">
      <dgm:prSet presAssocID="{B18F8CDD-D24B-4C13-9659-E2E24F41CDEB}" presName="text_2" presStyleLbl="node1" presStyleIdx="1" presStyleCnt="6">
        <dgm:presLayoutVars>
          <dgm:bulletEnabled val="1"/>
        </dgm:presLayoutVars>
      </dgm:prSet>
      <dgm:spPr/>
    </dgm:pt>
    <dgm:pt modelId="{1F73A25B-FE07-4D20-972B-5A05787D699D}" type="pres">
      <dgm:prSet presAssocID="{B18F8CDD-D24B-4C13-9659-E2E24F41CDEB}" presName="accent_2" presStyleCnt="0"/>
      <dgm:spPr/>
    </dgm:pt>
    <dgm:pt modelId="{A18B8F9C-680B-465D-9C83-26A7A5F22488}" type="pres">
      <dgm:prSet presAssocID="{B18F8CDD-D24B-4C13-9659-E2E24F41CDEB}" presName="accentRepeatNode" presStyleLbl="solidFgAcc1" presStyleIdx="1" presStyleCnt="6"/>
      <dgm:spPr/>
    </dgm:pt>
    <dgm:pt modelId="{F06EB8A5-54F1-4914-A947-280C3F062830}" type="pres">
      <dgm:prSet presAssocID="{1F1E95FE-08D3-41AD-A5FC-D8A2AFBF2CCD}" presName="text_3" presStyleLbl="node1" presStyleIdx="2" presStyleCnt="6">
        <dgm:presLayoutVars>
          <dgm:bulletEnabled val="1"/>
        </dgm:presLayoutVars>
      </dgm:prSet>
      <dgm:spPr/>
    </dgm:pt>
    <dgm:pt modelId="{FFB81A36-4F02-4FA8-803E-67C65D7C95E2}" type="pres">
      <dgm:prSet presAssocID="{1F1E95FE-08D3-41AD-A5FC-D8A2AFBF2CCD}" presName="accent_3" presStyleCnt="0"/>
      <dgm:spPr/>
    </dgm:pt>
    <dgm:pt modelId="{3075484C-9C8D-4CAD-AFCD-45F91B9D22BC}" type="pres">
      <dgm:prSet presAssocID="{1F1E95FE-08D3-41AD-A5FC-D8A2AFBF2CCD}" presName="accentRepeatNode" presStyleLbl="solidFgAcc1" presStyleIdx="2" presStyleCnt="6"/>
      <dgm:spPr/>
    </dgm:pt>
    <dgm:pt modelId="{C606AB2A-A78A-4FB9-BCFA-DFAEAA99C6D8}" type="pres">
      <dgm:prSet presAssocID="{4D4A052F-02A9-487B-A08E-DD58373F2494}" presName="text_4" presStyleLbl="node1" presStyleIdx="3" presStyleCnt="6">
        <dgm:presLayoutVars>
          <dgm:bulletEnabled val="1"/>
        </dgm:presLayoutVars>
      </dgm:prSet>
      <dgm:spPr/>
    </dgm:pt>
    <dgm:pt modelId="{10863985-F049-49C0-91B7-A6312EBFE06B}" type="pres">
      <dgm:prSet presAssocID="{4D4A052F-02A9-487B-A08E-DD58373F2494}" presName="accent_4" presStyleCnt="0"/>
      <dgm:spPr/>
    </dgm:pt>
    <dgm:pt modelId="{3E01D786-16DD-4247-9178-2D593FA7787F}" type="pres">
      <dgm:prSet presAssocID="{4D4A052F-02A9-487B-A08E-DD58373F2494}" presName="accentRepeatNode" presStyleLbl="solidFgAcc1" presStyleIdx="3" presStyleCnt="6"/>
      <dgm:spPr/>
    </dgm:pt>
    <dgm:pt modelId="{EA121164-635B-47AE-B206-824D3B9EDFEE}" type="pres">
      <dgm:prSet presAssocID="{107218A5-3646-46FE-9B5A-DDC63E80CFF6}" presName="text_5" presStyleLbl="node1" presStyleIdx="4" presStyleCnt="6">
        <dgm:presLayoutVars>
          <dgm:bulletEnabled val="1"/>
        </dgm:presLayoutVars>
      </dgm:prSet>
      <dgm:spPr/>
    </dgm:pt>
    <dgm:pt modelId="{27D7B97D-544F-46DA-96AC-1E7452C2A670}" type="pres">
      <dgm:prSet presAssocID="{107218A5-3646-46FE-9B5A-DDC63E80CFF6}" presName="accent_5" presStyleCnt="0"/>
      <dgm:spPr/>
    </dgm:pt>
    <dgm:pt modelId="{69BE1964-406B-4E8F-BF15-766E9A8FF8FB}" type="pres">
      <dgm:prSet presAssocID="{107218A5-3646-46FE-9B5A-DDC63E80CFF6}" presName="accentRepeatNode" presStyleLbl="solidFgAcc1" presStyleIdx="4" presStyleCnt="6"/>
      <dgm:spPr/>
    </dgm:pt>
    <dgm:pt modelId="{9A879BF0-6242-4D60-9A14-ACEEF7608B09}" type="pres">
      <dgm:prSet presAssocID="{430582EA-5B0F-409A-817B-2B7293A8096F}" presName="text_6" presStyleLbl="node1" presStyleIdx="5" presStyleCnt="6">
        <dgm:presLayoutVars>
          <dgm:bulletEnabled val="1"/>
        </dgm:presLayoutVars>
      </dgm:prSet>
      <dgm:spPr/>
    </dgm:pt>
    <dgm:pt modelId="{9E5543E9-9B82-4FB5-90D8-CBC1985F6426}" type="pres">
      <dgm:prSet presAssocID="{430582EA-5B0F-409A-817B-2B7293A8096F}" presName="accent_6" presStyleCnt="0"/>
      <dgm:spPr/>
    </dgm:pt>
    <dgm:pt modelId="{6D577CA5-635A-4DC6-94BB-791E8FAA7FCC}" type="pres">
      <dgm:prSet presAssocID="{430582EA-5B0F-409A-817B-2B7293A8096F}" presName="accentRepeatNode" presStyleLbl="solidFgAcc1" presStyleIdx="5" presStyleCnt="6"/>
      <dgm:spPr/>
    </dgm:pt>
  </dgm:ptLst>
  <dgm:cxnLst>
    <dgm:cxn modelId="{4985F302-9B84-43EE-8147-3B88A22BE311}" srcId="{3E447744-5A7B-4F76-991D-9940F508D2EC}" destId="{1F1E95FE-08D3-41AD-A5FC-D8A2AFBF2CCD}" srcOrd="2" destOrd="0" parTransId="{FA9B20D1-46B0-42AD-AA11-9996C76267A7}" sibTransId="{AAA41988-C41D-4C2B-90BD-68C34E68D038}"/>
    <dgm:cxn modelId="{4EAA850E-BC01-4C80-BDA6-4C06542E99AE}" srcId="{3E447744-5A7B-4F76-991D-9940F508D2EC}" destId="{430582EA-5B0F-409A-817B-2B7293A8096F}" srcOrd="5" destOrd="0" parTransId="{FCEF5BA4-B85E-4EBB-9AE4-B4D1B6AEC0AA}" sibTransId="{B1A01B9A-DE67-48B1-9A34-E8CD26B1B52C}"/>
    <dgm:cxn modelId="{FD6CFE33-DEA2-4E45-ABF1-EC12F317D450}" type="presOf" srcId="{EAAB430A-D8D7-47EA-9D99-B8C0255E21A7}" destId="{400F3DAE-A97B-4E00-BF17-7BABDED3F2BF}" srcOrd="0" destOrd="0" presId="urn:microsoft.com/office/officeart/2008/layout/VerticalCurvedList"/>
    <dgm:cxn modelId="{FA789438-75F0-415E-87E0-481DA94EF25D}" type="presOf" srcId="{3E447744-5A7B-4F76-991D-9940F508D2EC}" destId="{F0BA967B-882C-4E21-9975-CB36BAE963DF}" srcOrd="0" destOrd="0" presId="urn:microsoft.com/office/officeart/2008/layout/VerticalCurvedList"/>
    <dgm:cxn modelId="{5C85B63F-94A7-485B-9C12-B6EF1F616B37}" type="presOf" srcId="{430582EA-5B0F-409A-817B-2B7293A8096F}" destId="{9A879BF0-6242-4D60-9A14-ACEEF7608B09}" srcOrd="0" destOrd="0" presId="urn:microsoft.com/office/officeart/2008/layout/VerticalCurvedList"/>
    <dgm:cxn modelId="{AD658446-F306-4AA6-86BD-5EE010D622E3}" srcId="{3E447744-5A7B-4F76-991D-9940F508D2EC}" destId="{107218A5-3646-46FE-9B5A-DDC63E80CFF6}" srcOrd="4" destOrd="0" parTransId="{5AA0D6E4-9F9B-49F6-B903-F12F1A7D6BF7}" sibTransId="{9332DE64-A233-4EF7-82AA-6CB086E1138C}"/>
    <dgm:cxn modelId="{D1653C7E-F058-412F-923E-71EEE9FEFD4D}" type="presOf" srcId="{F7AC9D70-B679-4027-B33D-1A951D940A9D}" destId="{36F77ADF-73B5-45F6-A6E9-99275FE57672}" srcOrd="0" destOrd="0" presId="urn:microsoft.com/office/officeart/2008/layout/VerticalCurvedList"/>
    <dgm:cxn modelId="{F72AC398-5A69-4F10-BA61-D867380F8F53}" type="presOf" srcId="{B18F8CDD-D24B-4C13-9659-E2E24F41CDEB}" destId="{A2268DDD-85A8-48BC-BB89-C0232F5B52CE}" srcOrd="0" destOrd="0" presId="urn:microsoft.com/office/officeart/2008/layout/VerticalCurvedList"/>
    <dgm:cxn modelId="{A938FEA1-121F-474C-8915-B86CC6D64515}" srcId="{3E447744-5A7B-4F76-991D-9940F508D2EC}" destId="{F7AC9D70-B679-4027-B33D-1A951D940A9D}" srcOrd="0" destOrd="0" parTransId="{D43CEA10-8392-4680-8290-066781A1321B}" sibTransId="{EAAB430A-D8D7-47EA-9D99-B8C0255E21A7}"/>
    <dgm:cxn modelId="{52A777A6-FD5E-4ECC-A552-3CF6B8D3BF60}" type="presOf" srcId="{4D4A052F-02A9-487B-A08E-DD58373F2494}" destId="{C606AB2A-A78A-4FB9-BCFA-DFAEAA99C6D8}" srcOrd="0" destOrd="0" presId="urn:microsoft.com/office/officeart/2008/layout/VerticalCurvedList"/>
    <dgm:cxn modelId="{B059E0EA-E302-4A2D-B81C-C613F9ED1063}" type="presOf" srcId="{1F1E95FE-08D3-41AD-A5FC-D8A2AFBF2CCD}" destId="{F06EB8A5-54F1-4914-A947-280C3F062830}" srcOrd="0" destOrd="0" presId="urn:microsoft.com/office/officeart/2008/layout/VerticalCurvedList"/>
    <dgm:cxn modelId="{058616EC-310C-4DD7-AE40-D5AAD313EB04}" type="presOf" srcId="{107218A5-3646-46FE-9B5A-DDC63E80CFF6}" destId="{EA121164-635B-47AE-B206-824D3B9EDFEE}" srcOrd="0" destOrd="0" presId="urn:microsoft.com/office/officeart/2008/layout/VerticalCurvedList"/>
    <dgm:cxn modelId="{B41D83F0-1E67-4F34-A758-61A84B65DD2A}" srcId="{3E447744-5A7B-4F76-991D-9940F508D2EC}" destId="{4D4A052F-02A9-487B-A08E-DD58373F2494}" srcOrd="3" destOrd="0" parTransId="{DBFC5A43-B912-438B-BE2B-688CAFBAE0EB}" sibTransId="{393787E4-4D56-41E2-A2DA-A557732CA37E}"/>
    <dgm:cxn modelId="{D29912FA-3CF9-4ABC-A13E-7A5A4D28364C}" srcId="{3E447744-5A7B-4F76-991D-9940F508D2EC}" destId="{B18F8CDD-D24B-4C13-9659-E2E24F41CDEB}" srcOrd="1" destOrd="0" parTransId="{5BE17290-4525-4708-A26D-C5790A9695C3}" sibTransId="{1BF93DA9-01A7-4574-9C00-514CF73F9B74}"/>
    <dgm:cxn modelId="{439BADD6-A155-4972-A2E9-FF60F2DE9E6D}" type="presParOf" srcId="{F0BA967B-882C-4E21-9975-CB36BAE963DF}" destId="{F7C5872A-CDC3-4C01-8C78-96690244DA00}" srcOrd="0" destOrd="0" presId="urn:microsoft.com/office/officeart/2008/layout/VerticalCurvedList"/>
    <dgm:cxn modelId="{5A9BF815-4DE2-416E-9841-3A8D7C96A46A}" type="presParOf" srcId="{F7C5872A-CDC3-4C01-8C78-96690244DA00}" destId="{697580C6-7E9F-481A-B4A7-818A64A45917}" srcOrd="0" destOrd="0" presId="urn:microsoft.com/office/officeart/2008/layout/VerticalCurvedList"/>
    <dgm:cxn modelId="{9ED664A3-9A11-4B46-AD82-6FF7022A6D4A}" type="presParOf" srcId="{697580C6-7E9F-481A-B4A7-818A64A45917}" destId="{C217C84C-19D9-4E90-850D-4D7E8ABB544F}" srcOrd="0" destOrd="0" presId="urn:microsoft.com/office/officeart/2008/layout/VerticalCurvedList"/>
    <dgm:cxn modelId="{5811688E-88FB-4E50-8696-56E02DDA3E33}" type="presParOf" srcId="{697580C6-7E9F-481A-B4A7-818A64A45917}" destId="{400F3DAE-A97B-4E00-BF17-7BABDED3F2BF}" srcOrd="1" destOrd="0" presId="urn:microsoft.com/office/officeart/2008/layout/VerticalCurvedList"/>
    <dgm:cxn modelId="{42B78309-1507-4A6E-ACA4-D760516B4E35}" type="presParOf" srcId="{697580C6-7E9F-481A-B4A7-818A64A45917}" destId="{1B8F7956-0779-44A2-9F92-0329A3503844}" srcOrd="2" destOrd="0" presId="urn:microsoft.com/office/officeart/2008/layout/VerticalCurvedList"/>
    <dgm:cxn modelId="{EF7EC1DC-87F6-49B7-94D4-9980AAE7DA70}" type="presParOf" srcId="{697580C6-7E9F-481A-B4A7-818A64A45917}" destId="{03C1D406-1D12-45A8-94CC-A53B09B17EBB}" srcOrd="3" destOrd="0" presId="urn:microsoft.com/office/officeart/2008/layout/VerticalCurvedList"/>
    <dgm:cxn modelId="{9F0733D2-EACC-49DC-90CA-34C3E9423D21}" type="presParOf" srcId="{F7C5872A-CDC3-4C01-8C78-96690244DA00}" destId="{36F77ADF-73B5-45F6-A6E9-99275FE57672}" srcOrd="1" destOrd="0" presId="urn:microsoft.com/office/officeart/2008/layout/VerticalCurvedList"/>
    <dgm:cxn modelId="{6ECF50A0-053B-41AE-8954-6E8F1BD3B99D}" type="presParOf" srcId="{F7C5872A-CDC3-4C01-8C78-96690244DA00}" destId="{143E9889-AC70-4DF3-8647-A8185A60E177}" srcOrd="2" destOrd="0" presId="urn:microsoft.com/office/officeart/2008/layout/VerticalCurvedList"/>
    <dgm:cxn modelId="{195B82E1-6ABF-4ED6-8311-19BD42002CE4}" type="presParOf" srcId="{143E9889-AC70-4DF3-8647-A8185A60E177}" destId="{160FD2DB-3B8A-4277-B00F-B2F55D7DB55A}" srcOrd="0" destOrd="0" presId="urn:microsoft.com/office/officeart/2008/layout/VerticalCurvedList"/>
    <dgm:cxn modelId="{6D9C5C35-8DFE-4DA3-9EDF-39344E191DE4}" type="presParOf" srcId="{F7C5872A-CDC3-4C01-8C78-96690244DA00}" destId="{A2268DDD-85A8-48BC-BB89-C0232F5B52CE}" srcOrd="3" destOrd="0" presId="urn:microsoft.com/office/officeart/2008/layout/VerticalCurvedList"/>
    <dgm:cxn modelId="{7FF38777-D727-4070-A47D-C0F89D7F60FF}" type="presParOf" srcId="{F7C5872A-CDC3-4C01-8C78-96690244DA00}" destId="{1F73A25B-FE07-4D20-972B-5A05787D699D}" srcOrd="4" destOrd="0" presId="urn:microsoft.com/office/officeart/2008/layout/VerticalCurvedList"/>
    <dgm:cxn modelId="{EA744AFC-238A-42CF-92B9-F7A51DE0E2E7}" type="presParOf" srcId="{1F73A25B-FE07-4D20-972B-5A05787D699D}" destId="{A18B8F9C-680B-465D-9C83-26A7A5F22488}" srcOrd="0" destOrd="0" presId="urn:microsoft.com/office/officeart/2008/layout/VerticalCurvedList"/>
    <dgm:cxn modelId="{1A9D8D55-2F97-48A4-B2E2-CAC26EC6F2A2}" type="presParOf" srcId="{F7C5872A-CDC3-4C01-8C78-96690244DA00}" destId="{F06EB8A5-54F1-4914-A947-280C3F062830}" srcOrd="5" destOrd="0" presId="urn:microsoft.com/office/officeart/2008/layout/VerticalCurvedList"/>
    <dgm:cxn modelId="{1322DBC0-C2E7-4817-A920-BACF282B01DB}" type="presParOf" srcId="{F7C5872A-CDC3-4C01-8C78-96690244DA00}" destId="{FFB81A36-4F02-4FA8-803E-67C65D7C95E2}" srcOrd="6" destOrd="0" presId="urn:microsoft.com/office/officeart/2008/layout/VerticalCurvedList"/>
    <dgm:cxn modelId="{1BCAEE17-D277-4AD3-A6EE-E0E4E1AECD84}" type="presParOf" srcId="{FFB81A36-4F02-4FA8-803E-67C65D7C95E2}" destId="{3075484C-9C8D-4CAD-AFCD-45F91B9D22BC}" srcOrd="0" destOrd="0" presId="urn:microsoft.com/office/officeart/2008/layout/VerticalCurvedList"/>
    <dgm:cxn modelId="{A6C3A131-64F5-44E6-A4B6-39D08DEEA1EE}" type="presParOf" srcId="{F7C5872A-CDC3-4C01-8C78-96690244DA00}" destId="{C606AB2A-A78A-4FB9-BCFA-DFAEAA99C6D8}" srcOrd="7" destOrd="0" presId="urn:microsoft.com/office/officeart/2008/layout/VerticalCurvedList"/>
    <dgm:cxn modelId="{F85B4DB5-52D8-4245-B946-378DBE9CE284}" type="presParOf" srcId="{F7C5872A-CDC3-4C01-8C78-96690244DA00}" destId="{10863985-F049-49C0-91B7-A6312EBFE06B}" srcOrd="8" destOrd="0" presId="urn:microsoft.com/office/officeart/2008/layout/VerticalCurvedList"/>
    <dgm:cxn modelId="{8DD7E394-2949-4707-8306-6A79545C906C}" type="presParOf" srcId="{10863985-F049-49C0-91B7-A6312EBFE06B}" destId="{3E01D786-16DD-4247-9178-2D593FA7787F}" srcOrd="0" destOrd="0" presId="urn:microsoft.com/office/officeart/2008/layout/VerticalCurvedList"/>
    <dgm:cxn modelId="{F2FBCE11-C84D-499C-BBCE-F2C3902BB7F1}" type="presParOf" srcId="{F7C5872A-CDC3-4C01-8C78-96690244DA00}" destId="{EA121164-635B-47AE-B206-824D3B9EDFEE}" srcOrd="9" destOrd="0" presId="urn:microsoft.com/office/officeart/2008/layout/VerticalCurvedList"/>
    <dgm:cxn modelId="{D33308BF-DBBE-4206-97C2-A53782F98CB8}" type="presParOf" srcId="{F7C5872A-CDC3-4C01-8C78-96690244DA00}" destId="{27D7B97D-544F-46DA-96AC-1E7452C2A670}" srcOrd="10" destOrd="0" presId="urn:microsoft.com/office/officeart/2008/layout/VerticalCurvedList"/>
    <dgm:cxn modelId="{ECBC13B6-6426-42D2-B013-FAF4AABC8466}" type="presParOf" srcId="{27D7B97D-544F-46DA-96AC-1E7452C2A670}" destId="{69BE1964-406B-4E8F-BF15-766E9A8FF8FB}" srcOrd="0" destOrd="0" presId="urn:microsoft.com/office/officeart/2008/layout/VerticalCurvedList"/>
    <dgm:cxn modelId="{0B9065F0-45A4-4769-8471-186857F341E9}" type="presParOf" srcId="{F7C5872A-CDC3-4C01-8C78-96690244DA00}" destId="{9A879BF0-6242-4D60-9A14-ACEEF7608B09}" srcOrd="11" destOrd="0" presId="urn:microsoft.com/office/officeart/2008/layout/VerticalCurvedList"/>
    <dgm:cxn modelId="{108EC4BE-00F2-4393-B89B-2D9C02F0896D}" type="presParOf" srcId="{F7C5872A-CDC3-4C01-8C78-96690244DA00}" destId="{9E5543E9-9B82-4FB5-90D8-CBC1985F6426}" srcOrd="12" destOrd="0" presId="urn:microsoft.com/office/officeart/2008/layout/VerticalCurvedList"/>
    <dgm:cxn modelId="{15468E79-0E4E-4E62-A671-8C81ABDC9BE4}" type="presParOf" srcId="{9E5543E9-9B82-4FB5-90D8-CBC1985F6426}" destId="{6D577CA5-635A-4DC6-94BB-791E8FAA7F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E6356-4FDB-45B3-A981-5E6CF2D0AF1E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rgbClr val="002060"/>
              </a:solidFill>
            </a:rPr>
            <a:t>Statutory interpretation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rgbClr val="002060"/>
              </a:solidFill>
            </a:rPr>
            <a:t>Agency regulations</a:t>
          </a:r>
        </a:p>
      </dsp:txBody>
      <dsp:txXfrm rot="-5400000">
        <a:off x="3785616" y="295201"/>
        <a:ext cx="6647092" cy="1532257"/>
      </dsp:txXfrm>
    </dsp:sp>
    <dsp:sp modelId="{DE574123-50E8-4220-B576-3DFA9FEFE83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Administrative Law 764</a:t>
          </a:r>
          <a:endParaRPr lang="en-US" sz="4000" kern="1200" dirty="0"/>
        </a:p>
      </dsp:txBody>
      <dsp:txXfrm>
        <a:off x="103614" y="103667"/>
        <a:ext cx="3578388" cy="1915324"/>
      </dsp:txXfrm>
    </dsp:sp>
    <dsp:sp modelId="{49BB1827-E87E-4C0B-B56D-219E09F4E6E4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rgbClr val="002060"/>
              </a:solidFill>
            </a:rPr>
            <a:t>Lawyer Ethics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rgbClr val="002060"/>
              </a:solidFill>
            </a:rPr>
            <a:t>MPRE Exam (Best to take in August or November of 3L year)</a:t>
          </a:r>
        </a:p>
      </dsp:txBody>
      <dsp:txXfrm rot="-5400000">
        <a:off x="3785616" y="2523880"/>
        <a:ext cx="6647092" cy="1532257"/>
      </dsp:txXfrm>
    </dsp:sp>
    <dsp:sp modelId="{43AAC3FD-189A-463E-93AE-E237F4FD7479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Professional Responsibility 742</a:t>
          </a:r>
          <a:endParaRPr lang="en-US" sz="4000" kern="1200" dirty="0"/>
        </a:p>
      </dsp:txBody>
      <dsp:txXfrm>
        <a:off x="103614" y="2332346"/>
        <a:ext cx="3578388" cy="19153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BE07F-7F47-4505-BACC-1069F8F41634}">
      <dsp:nvSpPr>
        <dsp:cNvPr id="0" name=""/>
        <dsp:cNvSpPr/>
      </dsp:nvSpPr>
      <dsp:spPr>
        <a:xfrm>
          <a:off x="0" y="47002"/>
          <a:ext cx="2554010" cy="25539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002060"/>
              </a:solidFill>
            </a:rPr>
            <a:t>Student Services</a:t>
          </a:r>
        </a:p>
      </dsp:txBody>
      <dsp:txXfrm>
        <a:off x="374026" y="421023"/>
        <a:ext cx="1805958" cy="1805932"/>
      </dsp:txXfrm>
    </dsp:sp>
    <dsp:sp modelId="{FFD39F74-AD22-4EB3-8B37-2D823D14C03D}">
      <dsp:nvSpPr>
        <dsp:cNvPr id="0" name=""/>
        <dsp:cNvSpPr/>
      </dsp:nvSpPr>
      <dsp:spPr>
        <a:xfrm>
          <a:off x="1314571" y="1750361"/>
          <a:ext cx="2554010" cy="25539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002060"/>
              </a:solidFill>
            </a:rPr>
            <a:t>Faculty Mentors</a:t>
          </a:r>
        </a:p>
      </dsp:txBody>
      <dsp:txXfrm>
        <a:off x="1688597" y="2124382"/>
        <a:ext cx="1805958" cy="1805932"/>
      </dsp:txXfrm>
    </dsp:sp>
    <dsp:sp modelId="{087A1A0C-0308-4450-97D9-13789D370638}">
      <dsp:nvSpPr>
        <dsp:cNvPr id="0" name=""/>
        <dsp:cNvSpPr/>
      </dsp:nvSpPr>
      <dsp:spPr>
        <a:xfrm>
          <a:off x="2627589" y="47002"/>
          <a:ext cx="2554010" cy="255397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002060"/>
              </a:solidFill>
            </a:rPr>
            <a:t>Advising FAQs Sessions</a:t>
          </a:r>
        </a:p>
      </dsp:txBody>
      <dsp:txXfrm>
        <a:off x="3001615" y="421023"/>
        <a:ext cx="1805958" cy="1805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2CC8D-6C48-4B13-A033-8ED986E18A0D}">
      <dsp:nvSpPr>
        <dsp:cNvPr id="0" name=""/>
        <dsp:cNvSpPr/>
      </dsp:nvSpPr>
      <dsp:spPr>
        <a:xfrm rot="5400000">
          <a:off x="6664844" y="-2755946"/>
          <a:ext cx="971527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2060"/>
              </a:solidFill>
            </a:rPr>
            <a:t>Research Paper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2060"/>
              </a:solidFill>
            </a:rPr>
            <a:t>2 credits</a:t>
          </a:r>
        </a:p>
      </dsp:txBody>
      <dsp:txXfrm rot="-5400000">
        <a:off x="3785616" y="170708"/>
        <a:ext cx="6682558" cy="876675"/>
      </dsp:txXfrm>
    </dsp:sp>
    <dsp:sp modelId="{E7A2A728-125F-4EF9-8AA6-CFB0DF3C4493}">
      <dsp:nvSpPr>
        <dsp:cNvPr id="0" name=""/>
        <dsp:cNvSpPr/>
      </dsp:nvSpPr>
      <dsp:spPr>
        <a:xfrm>
          <a:off x="0" y="1840"/>
          <a:ext cx="3785616" cy="121440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Seminar</a:t>
          </a:r>
        </a:p>
      </dsp:txBody>
      <dsp:txXfrm>
        <a:off x="59283" y="61123"/>
        <a:ext cx="3667050" cy="1095843"/>
      </dsp:txXfrm>
    </dsp:sp>
    <dsp:sp modelId="{3C27810B-554D-48AA-9C77-F6B97631E5C8}">
      <dsp:nvSpPr>
        <dsp:cNvPr id="0" name=""/>
        <dsp:cNvSpPr/>
      </dsp:nvSpPr>
      <dsp:spPr>
        <a:xfrm rot="5400000">
          <a:off x="6664844" y="-1480816"/>
          <a:ext cx="971527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>
            <a:solidFill>
              <a:srgbClr val="00206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2060"/>
              </a:solidFill>
            </a:rPr>
            <a:t>2 credits</a:t>
          </a:r>
        </a:p>
      </dsp:txBody>
      <dsp:txXfrm rot="-5400000">
        <a:off x="3785616" y="1445838"/>
        <a:ext cx="6682558" cy="876675"/>
      </dsp:txXfrm>
    </dsp:sp>
    <dsp:sp modelId="{6706B890-6D7D-4EAE-A394-D7225159D89F}">
      <dsp:nvSpPr>
        <dsp:cNvPr id="0" name=""/>
        <dsp:cNvSpPr/>
      </dsp:nvSpPr>
      <dsp:spPr>
        <a:xfrm>
          <a:off x="0" y="1276970"/>
          <a:ext cx="3785616" cy="1214409"/>
        </a:xfrm>
        <a:prstGeom prst="roundRect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Appellate Advocacy</a:t>
          </a:r>
        </a:p>
      </dsp:txBody>
      <dsp:txXfrm>
        <a:off x="59283" y="1336253"/>
        <a:ext cx="3667050" cy="1095843"/>
      </dsp:txXfrm>
    </dsp:sp>
    <dsp:sp modelId="{BCCBE7B7-C6DA-4833-9BB2-AE62A677AAAA}">
      <dsp:nvSpPr>
        <dsp:cNvPr id="0" name=""/>
        <dsp:cNvSpPr/>
      </dsp:nvSpPr>
      <dsp:spPr>
        <a:xfrm rot="5400000">
          <a:off x="6664844" y="-205686"/>
          <a:ext cx="971527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2060"/>
              </a:solidFill>
            </a:rPr>
            <a:t>Experiential Learning/Practice Skills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2060"/>
              </a:solidFill>
            </a:rPr>
            <a:t>4 – 13 credits (depending on choice)</a:t>
          </a:r>
        </a:p>
      </dsp:txBody>
      <dsp:txXfrm rot="-5400000">
        <a:off x="3785616" y="2720968"/>
        <a:ext cx="6682558" cy="876675"/>
      </dsp:txXfrm>
    </dsp:sp>
    <dsp:sp modelId="{6F9E9544-1CD6-4F4A-B8AD-243BC191C434}">
      <dsp:nvSpPr>
        <dsp:cNvPr id="0" name=""/>
        <dsp:cNvSpPr/>
      </dsp:nvSpPr>
      <dsp:spPr>
        <a:xfrm>
          <a:off x="0" y="2552100"/>
          <a:ext cx="3785616" cy="121440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Capstone</a:t>
          </a:r>
        </a:p>
      </dsp:txBody>
      <dsp:txXfrm>
        <a:off x="59283" y="2611383"/>
        <a:ext cx="3667050" cy="1095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2CAE0-A3FE-4E33-A2C0-27DAEFED9152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Tested on the Bar Exam</a:t>
          </a:r>
        </a:p>
      </dsp:txBody>
      <dsp:txXfrm>
        <a:off x="38234" y="38234"/>
        <a:ext cx="7529629" cy="1228933"/>
      </dsp:txXfrm>
    </dsp:sp>
    <dsp:sp modelId="{96F36E61-2A2D-4274-9BCC-D62636B33BE3}">
      <dsp:nvSpPr>
        <dsp:cNvPr id="0" name=""/>
        <dsp:cNvSpPr/>
      </dsp:nvSpPr>
      <dsp:spPr>
        <a:xfrm>
          <a:off x="788670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Not Tested on the Bar Exam</a:t>
          </a:r>
        </a:p>
      </dsp:txBody>
      <dsp:txXfrm>
        <a:off x="826904" y="1561202"/>
        <a:ext cx="7224611" cy="1228933"/>
      </dsp:txXfrm>
    </dsp:sp>
    <dsp:sp modelId="{B7194FF5-0D96-467A-8D48-D37B205D7891}">
      <dsp:nvSpPr>
        <dsp:cNvPr id="0" name=""/>
        <dsp:cNvSpPr/>
      </dsp:nvSpPr>
      <dsp:spPr>
        <a:xfrm>
          <a:off x="1577340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Non-Classroom Electives</a:t>
          </a:r>
        </a:p>
      </dsp:txBody>
      <dsp:txXfrm>
        <a:off x="1615574" y="3084170"/>
        <a:ext cx="7224611" cy="1228933"/>
      </dsp:txXfrm>
    </dsp:sp>
    <dsp:sp modelId="{F05E2A7A-C4BE-424F-BA97-C4BBD0B43755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3B3B1501-FAFB-43DB-9A12-6214402F27D6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C5AD5-5613-421B-B5D2-AE2645CCB45F}">
      <dsp:nvSpPr>
        <dsp:cNvPr id="0" name=""/>
        <dsp:cNvSpPr/>
      </dsp:nvSpPr>
      <dsp:spPr>
        <a:xfrm>
          <a:off x="3286" y="3221"/>
          <a:ext cx="3203971" cy="126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Fall Only</a:t>
          </a:r>
        </a:p>
      </dsp:txBody>
      <dsp:txXfrm>
        <a:off x="3286" y="3221"/>
        <a:ext cx="3203971" cy="1264489"/>
      </dsp:txXfrm>
    </dsp:sp>
    <dsp:sp modelId="{4EFD0948-BDAF-49BA-99BC-EF170CE47EAE}">
      <dsp:nvSpPr>
        <dsp:cNvPr id="0" name=""/>
        <dsp:cNvSpPr/>
      </dsp:nvSpPr>
      <dsp:spPr>
        <a:xfrm>
          <a:off x="3286" y="1267711"/>
          <a:ext cx="3203971" cy="30804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/>
            <a:t>Wealth Transfers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/>
            <a:t>Family Law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/>
            <a:t>Con. Law II</a:t>
          </a:r>
        </a:p>
      </dsp:txBody>
      <dsp:txXfrm>
        <a:off x="3286" y="1267711"/>
        <a:ext cx="3203971" cy="3080404"/>
      </dsp:txXfrm>
    </dsp:sp>
    <dsp:sp modelId="{BF874C1F-FDE6-4626-BF59-AAD6047B4FB2}">
      <dsp:nvSpPr>
        <dsp:cNvPr id="0" name=""/>
        <dsp:cNvSpPr/>
      </dsp:nvSpPr>
      <dsp:spPr>
        <a:xfrm>
          <a:off x="3655814" y="3221"/>
          <a:ext cx="3203971" cy="126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Spring Only</a:t>
          </a:r>
        </a:p>
      </dsp:txBody>
      <dsp:txXfrm>
        <a:off x="3655814" y="3221"/>
        <a:ext cx="3203971" cy="1264489"/>
      </dsp:txXfrm>
    </dsp:sp>
    <dsp:sp modelId="{9A15FD29-5495-4275-B1D9-F8C2A38FF534}">
      <dsp:nvSpPr>
        <dsp:cNvPr id="0" name=""/>
        <dsp:cNvSpPr/>
      </dsp:nvSpPr>
      <dsp:spPr>
        <a:xfrm>
          <a:off x="3655814" y="1267711"/>
          <a:ext cx="3203971" cy="30804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500" kern="1200" dirty="0"/>
            <a:t>Sales &amp; Secured Transactions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3500" kern="1200" dirty="0"/>
        </a:p>
      </dsp:txBody>
      <dsp:txXfrm>
        <a:off x="3655814" y="1267711"/>
        <a:ext cx="3203971" cy="3080404"/>
      </dsp:txXfrm>
    </dsp:sp>
    <dsp:sp modelId="{FCA13FB4-650D-4946-9C76-000EEB0C4A34}">
      <dsp:nvSpPr>
        <dsp:cNvPr id="0" name=""/>
        <dsp:cNvSpPr/>
      </dsp:nvSpPr>
      <dsp:spPr>
        <a:xfrm>
          <a:off x="7308342" y="3221"/>
          <a:ext cx="3203971" cy="1264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Both Semesters </a:t>
          </a:r>
        </a:p>
      </dsp:txBody>
      <dsp:txXfrm>
        <a:off x="7308342" y="3221"/>
        <a:ext cx="3203971" cy="1264489"/>
      </dsp:txXfrm>
    </dsp:sp>
    <dsp:sp modelId="{8C2D7F93-77F9-44D2-915D-3A06400A26D3}">
      <dsp:nvSpPr>
        <dsp:cNvPr id="0" name=""/>
        <dsp:cNvSpPr/>
      </dsp:nvSpPr>
      <dsp:spPr>
        <a:xfrm>
          <a:off x="7308342" y="1267711"/>
          <a:ext cx="3203971" cy="30804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600" kern="1200" dirty="0"/>
            <a:t> Crim. Pro. 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600" kern="1200" dirty="0"/>
            <a:t> Evidence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600" kern="1200" dirty="0"/>
            <a:t> Business Org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3600" kern="1200" dirty="0"/>
            <a:t> Prof. Resp.</a:t>
          </a:r>
        </a:p>
      </dsp:txBody>
      <dsp:txXfrm>
        <a:off x="7308342" y="1267711"/>
        <a:ext cx="3203971" cy="3080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8492-4537-43D2-8D63-DF5D6794148D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Performance Test (1)</a:t>
          </a:r>
        </a:p>
      </dsp:txBody>
      <dsp:txXfrm>
        <a:off x="2207" y="1740535"/>
        <a:ext cx="3435027" cy="1740535"/>
      </dsp:txXfrm>
    </dsp:sp>
    <dsp:sp modelId="{60587102-ECED-4AC7-B9CD-F382D0C88B26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48345-EA34-4E28-98B4-0D48E266E2C3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MEE</a:t>
          </a:r>
          <a:r>
            <a:rPr lang="en-US" sz="4000" kern="1200" dirty="0"/>
            <a:t> Essay Writing (1)</a:t>
          </a:r>
        </a:p>
      </dsp:txBody>
      <dsp:txXfrm>
        <a:off x="3540286" y="1740535"/>
        <a:ext cx="3435027" cy="1740535"/>
      </dsp:txXfrm>
    </dsp:sp>
    <dsp:sp modelId="{4E47AAE2-35CF-4A89-93E3-660499C37872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D5BB9-0C22-45E1-ACD8-231BB55D5DA9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MBE Multiple Choice* (2)</a:t>
          </a:r>
        </a:p>
      </dsp:txBody>
      <dsp:txXfrm>
        <a:off x="7078364" y="1740535"/>
        <a:ext cx="3435027" cy="1740535"/>
      </dsp:txXfrm>
    </dsp:sp>
    <dsp:sp modelId="{5F933D09-EB74-48E1-8802-70540F303DF8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61FEB-9789-403C-A39E-2013516A058A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0315-8B64-4AD3-AD35-489736894153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5F0A5-08B5-487A-8261-EE16FA4DD9A0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C90D1-A647-43EC-854E-263D0848AEBC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accent4"/>
              </a:solidFill>
            </a:rPr>
            <a:t>1 Fun Elective</a:t>
          </a:r>
        </a:p>
      </dsp:txBody>
      <dsp:txXfrm>
        <a:off x="5573268" y="0"/>
        <a:ext cx="3364992" cy="1827561"/>
      </dsp:txXfrm>
    </dsp:sp>
    <dsp:sp modelId="{5D35C5ED-ADA6-4FDA-BFCE-37EA2D17B4B8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8284C-E21A-44D8-ACED-3CD7E6C92758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accent5"/>
              </a:solidFill>
            </a:rPr>
            <a:t>1 Bar Tested Elective</a:t>
          </a:r>
        </a:p>
      </dsp:txBody>
      <dsp:txXfrm>
        <a:off x="1577340" y="2523776"/>
        <a:ext cx="3364992" cy="18275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C548C-28EB-4548-8221-969B7C4E1BC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Externship </a:t>
          </a:r>
        </a:p>
      </dsp:txBody>
      <dsp:txXfrm>
        <a:off x="3080" y="587032"/>
        <a:ext cx="2444055" cy="1466433"/>
      </dsp:txXfrm>
    </dsp:sp>
    <dsp:sp modelId="{E4980498-5DC4-4F35-B316-5BD92280616A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Appellate Moot Court </a:t>
          </a:r>
        </a:p>
      </dsp:txBody>
      <dsp:txXfrm>
        <a:off x="2691541" y="587032"/>
        <a:ext cx="2444055" cy="1466433"/>
      </dsp:txXfrm>
    </dsp:sp>
    <dsp:sp modelId="{6830E152-D011-4B14-BDDB-7155E7B285F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Lugar Trial Advocacy</a:t>
          </a:r>
        </a:p>
      </dsp:txBody>
      <dsp:txXfrm>
        <a:off x="5380002" y="587032"/>
        <a:ext cx="2444055" cy="1466433"/>
      </dsp:txXfrm>
    </dsp:sp>
    <dsp:sp modelId="{4FC3494B-2D31-4CA5-8B83-408E6B08D91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Law Review </a:t>
          </a:r>
        </a:p>
      </dsp:txBody>
      <dsp:txXfrm>
        <a:off x="8068463" y="587032"/>
        <a:ext cx="2444055" cy="1466433"/>
      </dsp:txXfrm>
    </dsp:sp>
    <dsp:sp modelId="{F08A0A36-B6BB-4D5F-B38E-35BDE561A8F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Indy. Study</a:t>
          </a:r>
        </a:p>
      </dsp:txBody>
      <dsp:txXfrm>
        <a:off x="3080" y="2297871"/>
        <a:ext cx="2444055" cy="1466433"/>
      </dsp:txXfrm>
    </dsp:sp>
    <dsp:sp modelId="{2067CCBD-1629-4799-8F07-0C4D0E983B39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Foreign Study</a:t>
          </a:r>
        </a:p>
      </dsp:txBody>
      <dsp:txXfrm>
        <a:off x="2691541" y="2297871"/>
        <a:ext cx="2444055" cy="1466433"/>
      </dsp:txXfrm>
    </dsp:sp>
    <dsp:sp modelId="{00A516C8-A440-4405-928A-F4C7664A956F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Other Grad Dept.</a:t>
          </a:r>
        </a:p>
      </dsp:txBody>
      <dsp:txXfrm>
        <a:off x="5380002" y="2297871"/>
        <a:ext cx="2444055" cy="1466433"/>
      </dsp:txXfrm>
    </dsp:sp>
    <dsp:sp modelId="{F2C4D604-E6A4-4F93-9EC2-84C34804AC4A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Online</a:t>
          </a:r>
        </a:p>
      </dsp:txBody>
      <dsp:txXfrm>
        <a:off x="8068463" y="2297871"/>
        <a:ext cx="2444055" cy="1466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646F2-5DA5-48BC-B855-054784346E49}">
      <dsp:nvSpPr>
        <dsp:cNvPr id="0" name=""/>
        <dsp:cNvSpPr/>
      </dsp:nvSpPr>
      <dsp:spPr>
        <a:xfrm>
          <a:off x="3286" y="112463"/>
          <a:ext cx="3203971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Moot Court</a:t>
          </a:r>
        </a:p>
      </dsp:txBody>
      <dsp:txXfrm>
        <a:off x="3286" y="112463"/>
        <a:ext cx="3203971" cy="892800"/>
      </dsp:txXfrm>
    </dsp:sp>
    <dsp:sp modelId="{9F8782DA-710C-4358-8B9E-5AF11A7751AA}">
      <dsp:nvSpPr>
        <dsp:cNvPr id="0" name=""/>
        <dsp:cNvSpPr/>
      </dsp:nvSpPr>
      <dsp:spPr>
        <a:xfrm>
          <a:off x="3286" y="1005264"/>
          <a:ext cx="3203971" cy="32336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Tryout at end of 1L spring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2L Comp.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Jessup Int’l (see Prof. </a:t>
          </a:r>
          <a:r>
            <a:rPr lang="en-US" sz="3100" kern="1200" dirty="0" err="1"/>
            <a:t>Cyphert</a:t>
          </a:r>
          <a:r>
            <a:rPr lang="en-US" sz="3100" kern="1200" dirty="0"/>
            <a:t> or Rodgers)</a:t>
          </a:r>
        </a:p>
      </dsp:txBody>
      <dsp:txXfrm>
        <a:off x="3286" y="1005264"/>
        <a:ext cx="3203971" cy="3233610"/>
      </dsp:txXfrm>
    </dsp:sp>
    <dsp:sp modelId="{52561551-7BB3-45B7-98B3-F76F92F9A6FA}">
      <dsp:nvSpPr>
        <dsp:cNvPr id="0" name=""/>
        <dsp:cNvSpPr/>
      </dsp:nvSpPr>
      <dsp:spPr>
        <a:xfrm>
          <a:off x="3655814" y="112463"/>
          <a:ext cx="3203971" cy="89280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Lugar</a:t>
          </a:r>
        </a:p>
      </dsp:txBody>
      <dsp:txXfrm>
        <a:off x="3655814" y="112463"/>
        <a:ext cx="3203971" cy="892800"/>
      </dsp:txXfrm>
    </dsp:sp>
    <dsp:sp modelId="{7B8C8EA1-5EB2-43D5-8723-7E1E01494A56}">
      <dsp:nvSpPr>
        <dsp:cNvPr id="0" name=""/>
        <dsp:cNvSpPr/>
      </dsp:nvSpPr>
      <dsp:spPr>
        <a:xfrm>
          <a:off x="3655814" y="1005264"/>
          <a:ext cx="3203971" cy="323361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Meet pre-</a:t>
          </a:r>
          <a:r>
            <a:rPr lang="en-US" sz="3100" kern="1200" dirty="0" err="1"/>
            <a:t>reqs</a:t>
          </a:r>
          <a:r>
            <a:rPr lang="en-US" sz="3100" kern="1200" dirty="0"/>
            <a:t>. and apply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1L Comp.</a:t>
          </a:r>
        </a:p>
      </dsp:txBody>
      <dsp:txXfrm>
        <a:off x="3655814" y="1005264"/>
        <a:ext cx="3203971" cy="3233610"/>
      </dsp:txXfrm>
    </dsp:sp>
    <dsp:sp modelId="{9A8E1FBB-E2F8-48F7-95D5-6964B2FE94B4}">
      <dsp:nvSpPr>
        <dsp:cNvPr id="0" name=""/>
        <dsp:cNvSpPr/>
      </dsp:nvSpPr>
      <dsp:spPr>
        <a:xfrm>
          <a:off x="7308342" y="112463"/>
          <a:ext cx="3203971" cy="8928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Law Review</a:t>
          </a:r>
        </a:p>
      </dsp:txBody>
      <dsp:txXfrm>
        <a:off x="7308342" y="112463"/>
        <a:ext cx="3203971" cy="892800"/>
      </dsp:txXfrm>
    </dsp:sp>
    <dsp:sp modelId="{C1E31427-68CD-49D5-8A65-CE60E02C3229}">
      <dsp:nvSpPr>
        <dsp:cNvPr id="0" name=""/>
        <dsp:cNvSpPr/>
      </dsp:nvSpPr>
      <dsp:spPr>
        <a:xfrm>
          <a:off x="7308342" y="1005264"/>
          <a:ext cx="3203971" cy="323361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Write On at end of 1L spring</a:t>
          </a:r>
        </a:p>
      </dsp:txBody>
      <dsp:txXfrm>
        <a:off x="7308342" y="1005264"/>
        <a:ext cx="3203971" cy="32336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F3DAE-A97B-4E00-BF17-7BABDED3F2B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77ADF-73B5-45F6-A6E9-99275FE57672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Litigation (in the courtroom)</a:t>
          </a:r>
        </a:p>
      </dsp:txBody>
      <dsp:txXfrm>
        <a:off x="350606" y="229141"/>
        <a:ext cx="10105268" cy="458108"/>
      </dsp:txXfrm>
    </dsp:sp>
    <dsp:sp modelId="{160FD2DB-3B8A-4277-B00F-B2F55D7DB55A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68DDD-85A8-48BC-BB89-C0232F5B52CE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Transactional (drafting documents)</a:t>
          </a:r>
        </a:p>
      </dsp:txBody>
      <dsp:txXfrm>
        <a:off x="727432" y="916217"/>
        <a:ext cx="9728442" cy="458108"/>
      </dsp:txXfrm>
    </dsp:sp>
    <dsp:sp modelId="{A18B8F9C-680B-465D-9C83-26A7A5F22488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EB8A5-54F1-4914-A947-280C3F062830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Regulatory Compliance</a:t>
          </a:r>
        </a:p>
      </dsp:txBody>
      <dsp:txXfrm>
        <a:off x="899745" y="1603293"/>
        <a:ext cx="9556129" cy="458108"/>
      </dsp:txXfrm>
    </dsp:sp>
    <dsp:sp modelId="{3075484C-9C8D-4CAD-AFCD-45F91B9D22BC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AB2A-A78A-4FB9-BCFA-DFAEAA99C6D8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In-House Counsel</a:t>
          </a:r>
        </a:p>
      </dsp:txBody>
      <dsp:txXfrm>
        <a:off x="899745" y="2289935"/>
        <a:ext cx="9556129" cy="458108"/>
      </dsp:txXfrm>
    </dsp:sp>
    <dsp:sp modelId="{3E01D786-16DD-4247-9178-2D593FA7787F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21164-635B-47AE-B206-824D3B9EDFEE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Judicial Clerkship</a:t>
          </a:r>
        </a:p>
      </dsp:txBody>
      <dsp:txXfrm>
        <a:off x="727432" y="2977011"/>
        <a:ext cx="9728442" cy="458108"/>
      </dsp:txXfrm>
    </dsp:sp>
    <dsp:sp modelId="{69BE1964-406B-4E8F-BF15-766E9A8FF8FB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79BF0-6242-4D60-9A14-ACEEF7608B09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JD Preferred Career</a:t>
          </a:r>
        </a:p>
      </dsp:txBody>
      <dsp:txXfrm>
        <a:off x="350606" y="3664087"/>
        <a:ext cx="10105268" cy="458108"/>
      </dsp:txXfrm>
    </dsp:sp>
    <dsp:sp modelId="{6D577CA5-635A-4DC6-94BB-791E8FAA7FCC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2BD607-AA6F-4128-830C-01626B3CC8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78170-0211-45B0-86AD-CBC508107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D6CF6-BA9F-4E26-85A8-7EA3B9643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757A9-60E0-4775-A92A-CA456B9C2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61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6CD06D7-7DCD-46C6-AC04-899213EB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0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6F03-E734-40E1-96B1-D15D4777B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C7DCF-9B2A-4629-AA3B-5832F4195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D65A-5E68-40D4-8A61-EED4F31C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266D-8F3E-4D0F-B194-2B314FD82CB4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D5D5-0369-4F39-A29A-17481911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DE37-F428-4CBE-A12C-BB1279BC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7283-8616-4EC5-92EC-AACD912B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F8166-C3F3-4DF4-BCF6-7956497B1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7EBF5-6B22-4B4E-B7D9-F4D8DFEE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971-5C77-4A6B-90A2-8A87AA30606D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769E-55AE-4EDF-AEB0-3FBB72C9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25D9-CD96-413D-AB77-CBEBD2ED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78022-8A26-464C-9659-2EF9105C0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79BE6-FB82-47F9-9BBA-B566F9F7D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9C397-549A-4293-AFCF-E56A6A83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B70C-77E1-4071-BACA-3042AB111FB3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79E9-DF9E-438A-B0CF-AFDEE161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B81A4-5529-4DDE-A289-F50D2B01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8C8-5DE1-462C-89A8-98CFC06A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AA2-A64F-47C5-800D-3D3DFB4D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E9EC-978D-4105-9A00-6290EB0D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02DD-5CC8-4682-A6C0-8F5164A6E78B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7F031-A901-4608-9A7A-6290DF86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F74D9-6638-48FA-BE99-D2339ACA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9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AC8-B297-408D-B18A-E81CDB1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598C8-AA26-432D-9840-210DBF03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ADE9-31AD-42A7-A7BF-A7776BFE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4F82-A8C7-459F-BBE0-D580B2FDD7D1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A8A9D-2162-4A3D-962E-54FE5E29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B3DE-5B8A-4CA3-B847-9DB4732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2B1D-41B6-4E3B-93F0-346EE74D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E1E1-A6A1-4D96-AB03-9831AC58C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25F7A-94BE-49C1-9264-BCF7F964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FBAB4-979D-409D-AF00-F402197B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20D4-C4CA-4852-A233-0AFA52226318}" type="datetime1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939F9-28EF-4B7A-BDED-1DB292A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5553E-9A2E-4CD1-9BBE-7DC4C324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3030-ED5A-4DF3-91F1-0FED462D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EB716-CEF5-4A1A-8C4B-DDC2C2052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3C303-9B7E-48D9-8A6A-7E027EDA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5C256-4C3F-42B9-B2A3-BE93F9BB8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6E8AD-45A9-456F-BC8D-9B5837E3A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688C5-51C0-4364-9480-249C31F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3A11-CB28-4AE0-A46F-3F277022F959}" type="datetime1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8DDA5-DF65-42F4-8530-5A8356D0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9A7ED-E9BB-436B-9CDE-7F88DDDD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797E-0096-46AF-B6CC-E51EBBFE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F2143-6781-4657-A8DC-7582CA3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C88-7B52-42C5-A256-41855D479E7E}" type="datetime1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55CA9-ACF7-48D8-9218-6D85E27F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9FBEE-9AE9-449E-87B7-8E49384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2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8E0AE-A785-44ED-AD39-88FA213F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5D17-7175-4D0C-B1C6-E27FCB19B7EE}" type="datetime1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F0CB6-7701-4C6E-9D37-7BB6BAAC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E02FD-98DC-4FF2-B420-DC06DAAD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70C2-BF21-4B33-BCCD-EFD8ABE8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2DB-112F-4EBF-82FC-6EF01752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80A19-020A-4F02-A66F-475E00A58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BBAC-76F6-4AEE-ADEC-4665699E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CCC0-A13A-4670-BC8C-5241DCD25E6E}" type="datetime1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C680C-51DF-49F1-B9D6-9825B071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C8CD6-532A-4D82-9374-DD3F5484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0992-0736-48AA-B076-8B085C7A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1D267-9726-4739-B1B4-73CE3CB45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75D12-CC96-4551-80DE-F5CE8BCF2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C7E04-F08B-4A15-97A6-2A95B2AB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4337-60FF-4760-9304-48B5ACDE486A}" type="datetime1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54FAD-7DFD-42EA-A6AB-5BE7451A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D3CAE-6340-4D7A-9BBC-270C6CC3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9F5B-3AAF-4F4A-80A8-CBD5EA74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3A297-7361-4F87-B966-AD9346EC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5BCB-250B-41D6-9D82-C74334898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EAFB-7ED9-484D-94F6-22A03B02F48A}" type="datetime1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7D3A7-A39C-488F-9526-88BB9CA6E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F5C9-BEEA-4F62-8C1F-FDC7D893F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31A335E2-455F-45D7-8A75-AD7AF3A56F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wvu.edu/clinical-law/information-for-law-studen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wvu.edu/academics/academic-program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law.wvu.edu/academics/course-schedule-and-registration-informatio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intarte.com/2011/12/top-10-questions-to-ask-yourself-i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2124-0F16-44F3-971C-D83B6EC80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 Academic Advising Meeting</a:t>
            </a:r>
            <a:br>
              <a:rPr lang="en-US" dirty="0"/>
            </a:br>
            <a:r>
              <a:rPr lang="en-US" dirty="0"/>
              <a:t>March 7, 2024</a:t>
            </a:r>
            <a:br>
              <a:rPr lang="en-US" dirty="0"/>
            </a:br>
            <a:r>
              <a:rPr lang="en-US" dirty="0"/>
              <a:t>(Aimed primarily at rising 2Ls)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233C6-AC11-4B2C-BC74-A828690F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Presented </a:t>
            </a:r>
            <a:r>
              <a:rPr lang="en-US"/>
              <a:t>by </a:t>
            </a:r>
          </a:p>
          <a:p>
            <a:r>
              <a:rPr lang="en-US"/>
              <a:t>Kirsha</a:t>
            </a:r>
            <a:r>
              <a:rPr lang="en-US" dirty="0"/>
              <a:t> Trychta</a:t>
            </a:r>
          </a:p>
          <a:p>
            <a:r>
              <a:rPr lang="en-US" dirty="0"/>
              <a:t>Academic Excellence Center Director &amp; Teaching Professor</a:t>
            </a:r>
          </a:p>
          <a:p>
            <a:r>
              <a:rPr lang="en-US" dirty="0"/>
              <a:t>John Taylor</a:t>
            </a:r>
          </a:p>
          <a:p>
            <a:r>
              <a:rPr lang="en-US" dirty="0"/>
              <a:t>Associate Dean for Academic Affairs &amp; Jackson Kelly Professor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Last Updated March 7,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380C2-4489-4529-AC04-6AE5DC94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E430-8326-4F93-B11B-F7E0C91F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Required: Appellate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9D40-3E21-4E92-93C8-3AD3CB1F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Drafting of an appellate brief and oral advocacy of the brief, third phase of legal writing program</a:t>
            </a:r>
          </a:p>
          <a:p>
            <a:r>
              <a:rPr lang="en-US" dirty="0"/>
              <a:t>Offered in fall and spring semesters, and usually in the summer too</a:t>
            </a:r>
          </a:p>
          <a:p>
            <a:r>
              <a:rPr lang="en-US" dirty="0"/>
              <a:t>2 credits</a:t>
            </a:r>
          </a:p>
          <a:p>
            <a:r>
              <a:rPr lang="en-US" dirty="0"/>
              <a:t>May take anytime before graduation</a:t>
            </a:r>
          </a:p>
          <a:p>
            <a:r>
              <a:rPr lang="en-US" dirty="0"/>
              <a:t>Must earn a grade of “C” or better</a:t>
            </a:r>
          </a:p>
          <a:p>
            <a:r>
              <a:rPr lang="en-US" dirty="0"/>
              <a:t>Usually </a:t>
            </a:r>
            <a:r>
              <a:rPr lang="en-US" b="1" dirty="0">
                <a:solidFill>
                  <a:srgbClr val="00B050"/>
                </a:solidFill>
              </a:rPr>
              <a:t>green colored </a:t>
            </a:r>
            <a:r>
              <a:rPr lang="en-US" dirty="0"/>
              <a:t>on the schedule 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E5F7-E871-42A4-82C0-83B322995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87B6-9FC4-45DA-8ED0-C6EE2F86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Required: Capstone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20F9-331F-4E92-B244-DE1B29421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Provides students with opportunity to synthesize critically and apply knowledge and skills they have developed during law school</a:t>
            </a:r>
          </a:p>
          <a:p>
            <a:r>
              <a:rPr lang="en-US" dirty="0"/>
              <a:t>Part of ABA experiential learning requirement</a:t>
            </a:r>
          </a:p>
          <a:p>
            <a:r>
              <a:rPr lang="en-US" dirty="0"/>
              <a:t>Must earn a grade of “C” or better</a:t>
            </a:r>
          </a:p>
          <a:p>
            <a:r>
              <a:rPr lang="en-US" dirty="0"/>
              <a:t>May take anytime before graduation</a:t>
            </a:r>
          </a:p>
          <a:p>
            <a:r>
              <a:rPr lang="en-US" dirty="0"/>
              <a:t>Choose From:</a:t>
            </a:r>
          </a:p>
          <a:p>
            <a:pPr lvl="1"/>
            <a:r>
              <a:rPr lang="en-US" dirty="0"/>
              <a:t>Business Transaction Drafting</a:t>
            </a:r>
          </a:p>
          <a:p>
            <a:pPr lvl="1"/>
            <a:r>
              <a:rPr lang="en-US" dirty="0"/>
              <a:t>Trial Advocacy, with Evidence pre-req or co-req.</a:t>
            </a:r>
          </a:p>
          <a:p>
            <a:pPr lvl="1"/>
            <a:r>
              <a:rPr lang="en-US" dirty="0"/>
              <a:t>Clinic (3Ls), with potential pre-</a:t>
            </a:r>
            <a:r>
              <a:rPr lang="en-US" dirty="0" err="1"/>
              <a:t>reqs</a:t>
            </a:r>
            <a:r>
              <a:rPr lang="en-US" dirty="0"/>
              <a:t> or co-</a:t>
            </a:r>
            <a:r>
              <a:rPr lang="en-US" dirty="0" err="1"/>
              <a:t>reqs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Full-time (13 credits) Judicial or Federal Agency Externship, with Evidence pre-req.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1F3-C533-4876-967A-A71210CA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D6E9-A83F-4692-9773-382DECFA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Clinics in Your Third Year</a:t>
            </a:r>
            <a:br>
              <a:rPr lang="en-US" dirty="0"/>
            </a:br>
            <a:r>
              <a:rPr lang="en-US" sz="3100" dirty="0">
                <a:hlinkClick r:id="rId2"/>
              </a:rPr>
              <a:t>https://www.law.wvu.edu/clinical-law/information-for-law-students</a:t>
            </a:r>
            <a:r>
              <a:rPr lang="en-US" sz="3100" dirty="0"/>
              <a:t> 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2AB96A-C5FA-49F3-897D-8D701BFB8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156325"/>
              </p:ext>
            </p:extLst>
          </p:nvPr>
        </p:nvGraphicFramePr>
        <p:xfrm>
          <a:off x="838199" y="1825625"/>
          <a:ext cx="10780059" cy="511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53">
                  <a:extLst>
                    <a:ext uri="{9D8B030D-6E8A-4147-A177-3AD203B41FA5}">
                      <a16:colId xmlns:a16="http://schemas.microsoft.com/office/drawing/2014/main" val="3515773387"/>
                    </a:ext>
                  </a:extLst>
                </a:gridCol>
                <a:gridCol w="3593353">
                  <a:extLst>
                    <a:ext uri="{9D8B030D-6E8A-4147-A177-3AD203B41FA5}">
                      <a16:colId xmlns:a16="http://schemas.microsoft.com/office/drawing/2014/main" val="1681032875"/>
                    </a:ext>
                  </a:extLst>
                </a:gridCol>
                <a:gridCol w="3593353">
                  <a:extLst>
                    <a:ext uri="{9D8B030D-6E8A-4147-A177-3AD203B41FA5}">
                      <a16:colId xmlns:a16="http://schemas.microsoft.com/office/drawing/2014/main" val="1766313734"/>
                    </a:ext>
                  </a:extLst>
                </a:gridCol>
              </a:tblGrid>
              <a:tr h="886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Rule 10</a:t>
                      </a:r>
                    </a:p>
                    <a:p>
                      <a:pPr algn="ctr"/>
                      <a:r>
                        <a:rPr lang="en-US" sz="2400" dirty="0"/>
                        <a:t>Evidence + PR + 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53740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Child and Family (12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Family Law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283860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Immigration (10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Immigration Law (PRE-REQ)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770921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Innocence Project (12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Demonstrated Interest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760280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 Practice (12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Demonstrated Interest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899724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Veterans (12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 Veterans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77876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Land Use (12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Demonstrated Interest, Land Use 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900157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Supreme Court (8 </a:t>
                      </a:r>
                      <a:r>
                        <a:rPr lang="en-US" sz="2400" dirty="0" err="1"/>
                        <a:t>ch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 Ad, Fed Courts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319563"/>
                  </a:ext>
                </a:extLst>
              </a:tr>
              <a:tr h="48626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24071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B1643-7120-48A7-8199-CB234231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D463-1326-437C-AD20-D320705F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Electives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C11ED-B440-4FE7-BDC0-C80C977B9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28DE6-0D0C-4108-9840-9B67A7E7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9BF2C-601F-477D-B59A-2058C4CD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1FB6DB6-D011-4185-9000-DF02EC39D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91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C088E-64B5-4332-8146-33AEEC2E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8CE3-489C-4CBD-865A-46A74181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 Exam Tested 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36BE-0545-401B-86BA-05FE5786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Essay &amp; Multiple Choice</a:t>
            </a:r>
          </a:p>
          <a:p>
            <a:r>
              <a:rPr lang="en-US" dirty="0"/>
              <a:t>Evidence</a:t>
            </a:r>
          </a:p>
          <a:p>
            <a:r>
              <a:rPr lang="en-US" dirty="0"/>
              <a:t>Civil Procedure II</a:t>
            </a:r>
          </a:p>
          <a:p>
            <a:r>
              <a:rPr lang="en-US" dirty="0"/>
              <a:t>Criminal Procedure I (+)</a:t>
            </a:r>
          </a:p>
          <a:p>
            <a:r>
              <a:rPr lang="en-US" dirty="0"/>
              <a:t>Criminal Procedure II (-)</a:t>
            </a:r>
          </a:p>
          <a:p>
            <a:r>
              <a:rPr lang="en-US" dirty="0"/>
              <a:t>Constitutional Law II</a:t>
            </a:r>
          </a:p>
          <a:p>
            <a:r>
              <a:rPr lang="en-US" dirty="0"/>
              <a:t>Contracts II</a:t>
            </a:r>
          </a:p>
          <a:p>
            <a:r>
              <a:rPr lang="en-US" dirty="0"/>
              <a:t>Torts II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E24292-C9BE-4889-9213-EECD7655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Essay Only</a:t>
            </a:r>
          </a:p>
          <a:p>
            <a:r>
              <a:rPr lang="en-US" dirty="0"/>
              <a:t>Business Organizations</a:t>
            </a:r>
          </a:p>
          <a:p>
            <a:r>
              <a:rPr lang="en-US" dirty="0"/>
              <a:t>Family Law</a:t>
            </a:r>
          </a:p>
          <a:p>
            <a:r>
              <a:rPr lang="en-US" dirty="0"/>
              <a:t>[Sales] &amp; Secured Transactions</a:t>
            </a:r>
            <a:r>
              <a:rPr lang="en-US" dirty="0">
                <a:solidFill>
                  <a:schemeClr val="accent2"/>
                </a:solidFill>
              </a:rPr>
              <a:t>*</a:t>
            </a:r>
          </a:p>
          <a:p>
            <a:r>
              <a:rPr lang="en-US" dirty="0"/>
              <a:t>Wealth Transfers (Wills)</a:t>
            </a:r>
            <a:r>
              <a:rPr lang="en-US" dirty="0">
                <a:solidFill>
                  <a:schemeClr val="accent2"/>
                </a:solidFill>
              </a:rPr>
              <a:t>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2"/>
                </a:solidFill>
              </a:rPr>
              <a:t>*no longer tested starting in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858F2-FB73-4C14-B68A-DC94F4AA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80591-C58D-4580-A3F4-C45F000F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067B9-14AA-4EEA-BD2B-6A802D3F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16" y="710006"/>
            <a:ext cx="11587926" cy="55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61F4-A86C-4F24-B949-AEABBE0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Grey Courses </a:t>
            </a:r>
            <a:r>
              <a:rPr lang="en-US" dirty="0"/>
              <a:t>Are Bar Tested Electives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86D9A8-0248-41A0-80BD-9BC16D58B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261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2135F-EE28-4947-AB4E-91E63220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29B4-5989-44EB-87CB-BB2A2A3E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 Exam Preparation Workshops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FF6B761-17BF-424E-8E11-3E3297CDD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12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7966-3EE4-4C21-A054-4A7E5963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412C-1844-44C6-8C45-EBD1FF08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94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Tip: Each semester balance one course that you “need” to take with one course that you “want” to take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86553A-C672-4998-8862-FB0443182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739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55C26-3FCA-4EB4-B4F5-E349AE22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2EA2-66DF-4321-A34A-F91BB0F2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73B4-CF5E-4D75-99E8-E58CB6EA6F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Requirements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Electives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Joint Degrees and Concentrations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Outside the Classroom Credits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Career Planning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Registration Process and Additional Resources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3699C3-8765-46B1-961D-54F5A66A7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6238" y="1825625"/>
            <a:ext cx="459352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02B0A-9490-47AA-ABBC-65EA5430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E6DA-B7E4-401A-BA30-F933406E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Joint Degrees </a:t>
            </a:r>
            <a:br>
              <a:rPr lang="en-US" dirty="0"/>
            </a:br>
            <a:r>
              <a:rPr lang="en-US" dirty="0"/>
              <a:t>&amp; Concentrations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10A94-D0CC-4830-96B9-D8CAC814A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FF469-EF21-4BEB-A537-CB071A3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53E87A-4DB4-4963-B545-33753461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Joint Degrees &amp; Concentrations</a:t>
            </a:r>
            <a:br>
              <a:rPr lang="en-US" dirty="0"/>
            </a:br>
            <a:r>
              <a:rPr lang="en-US" sz="3600" dirty="0">
                <a:hlinkClick r:id="rId2"/>
              </a:rPr>
              <a:t>https://www.law.wvu.edu/academics/academic-programs</a:t>
            </a:r>
            <a:r>
              <a:rPr lang="en-US" sz="3600" dirty="0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4BC69-0024-49FB-BEAB-5B7D444C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dirty="0"/>
              <a:t>Joint Degree Programs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Masters in Social Work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/>
              <a:t>Concentrations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Energy and Sustainable Development Law (Eisenberg)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Labor &amp; Employment Law (</a:t>
            </a:r>
            <a:r>
              <a:rPr lang="en-US" sz="3600" dirty="0" err="1"/>
              <a:t>Lofaso</a:t>
            </a:r>
            <a:r>
              <a:rPr lang="en-US" sz="3600" dirty="0"/>
              <a:t>, </a:t>
            </a:r>
            <a:r>
              <a:rPr lang="en-US" sz="3600" dirty="0" err="1"/>
              <a:t>Bastress</a:t>
            </a:r>
            <a:r>
              <a:rPr lang="en-US" sz="36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600" dirty="0"/>
              <a:t>Public Interest (DiSalvo)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8B9A1-0D99-4594-A2D8-103F9CA5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2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EC64-DE24-405E-88AF-66B58799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D. “Outside the Classroom”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2F435-F180-4F9D-BB35-383AF5A09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07486-C481-4D7E-B504-D0951383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056982-6AD8-458A-822F-4B5772CD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Maximum of 26 </a:t>
            </a:r>
            <a:br>
              <a:rPr lang="en-US" dirty="0"/>
            </a:br>
            <a:r>
              <a:rPr lang="en-US" dirty="0"/>
              <a:t>“Outside the Classroom” Credits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25CC439-B1FA-4FDF-93CA-7E1C71A3C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295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63C1F-B0E7-42DA-8284-B3F957EC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37AF-9CDF-46D5-866C-0080545C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Co-Curricular Application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19D554-3910-4224-BC68-955811327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36397"/>
              </p:ext>
            </p:extLst>
          </p:nvPr>
        </p:nvGraphicFramePr>
        <p:xfrm>
          <a:off x="838200" y="15415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DCD2B-62B9-4562-9AE7-CE24BA78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0C7D-17F4-4783-B8AB-7C9FA76E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 Career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B0BC-0010-4412-B5AB-E4301A0FC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14789-F8F7-49C0-A20E-FF71D0C1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20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F9555F-B1F3-43FF-9BC3-66BE7C4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Career Paths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B068DF-D018-442A-B0FD-97A9FF3FC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994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373D3-AE65-4676-A165-F1A68989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F4D3-A047-4F96-BEE0-49B083EA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Don’t go it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291E-A1DC-49D0-9569-7F0561F06A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Start with basic FAQs and graduation requirements</a:t>
            </a:r>
          </a:p>
          <a:p>
            <a:r>
              <a:rPr lang="en-US" sz="3200" dirty="0"/>
              <a:t>Find faculty/staff professional mentor</a:t>
            </a:r>
          </a:p>
          <a:p>
            <a:r>
              <a:rPr lang="en-US" sz="3200" dirty="0"/>
              <a:t>Plus Career Services Staff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80719E-A5B3-4A34-B643-4634F38426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454563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89E7C-FD5F-4FA4-BE19-D3D95C2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5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96B5-C678-4F22-85BA-A88A3C26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Options for Criminal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DB74-B10A-4FC0-867A-FB9DAC00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Recommended Courses</a:t>
            </a:r>
          </a:p>
          <a:p>
            <a:pPr lvl="1"/>
            <a:r>
              <a:rPr lang="en-US" dirty="0"/>
              <a:t>Criminal Procedure I: Investigation</a:t>
            </a:r>
          </a:p>
          <a:p>
            <a:pPr lvl="1"/>
            <a:r>
              <a:rPr lang="en-US" dirty="0"/>
              <a:t>Criminal Procedure II: Adjudication</a:t>
            </a:r>
          </a:p>
          <a:p>
            <a:pPr lvl="1"/>
            <a:r>
              <a:rPr lang="en-US" dirty="0"/>
              <a:t>Post-Conviction Remedies </a:t>
            </a:r>
          </a:p>
          <a:p>
            <a:pPr lvl="1"/>
            <a:r>
              <a:rPr lang="en-US" dirty="0"/>
              <a:t>Evidence</a:t>
            </a:r>
          </a:p>
          <a:p>
            <a:pPr lvl="1"/>
            <a:r>
              <a:rPr lang="en-US" dirty="0"/>
              <a:t>Civil Rights Section 1983</a:t>
            </a:r>
          </a:p>
          <a:p>
            <a:pPr lvl="1"/>
            <a:r>
              <a:rPr lang="en-US" dirty="0"/>
              <a:t>Litigation Skills courses, esp. Trial Advocacy</a:t>
            </a:r>
          </a:p>
          <a:p>
            <a:pPr lvl="1"/>
            <a:r>
              <a:rPr lang="en-US" dirty="0"/>
              <a:t>Innocence Clinic (or S. Ct. Clinic)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Kirsha Trychta, Melissa Giggenbach, Cody Corliss, John Taylor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BD76183-F598-4AFF-A4AF-E7836C934849}"/>
              </a:ext>
            </a:extLst>
          </p:cNvPr>
          <p:cNvSpPr/>
          <p:nvPr/>
        </p:nvSpPr>
        <p:spPr>
          <a:xfrm>
            <a:off x="8770398" y="1511424"/>
            <a:ext cx="2583402" cy="191757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For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97B11-2142-4365-8485-9A0656E8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C0099-E660-4EA5-88FB-5779CA90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Registration Process and Additional Resources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04572-FD5B-4EBC-B7FE-BE769537B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78A89-949B-4083-9263-68BC33CA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3DE49A-9CF0-4AEA-AC6C-09D876F9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C984BF-8359-4E60-A88F-38022EF5C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1633E-0B58-40D8-85CA-B36115EF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1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195B-80E2-418C-9BBF-C8D9979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Academic Catalog</a:t>
            </a:r>
            <a:br>
              <a:rPr lang="en-US" dirty="0"/>
            </a:br>
            <a:r>
              <a:rPr lang="en-US" dirty="0"/>
              <a:t>(http://</a:t>
            </a:r>
            <a:r>
              <a:rPr lang="en-US" dirty="0" err="1"/>
              <a:t>catalog.wvu.edu</a:t>
            </a:r>
            <a:r>
              <a:rPr lang="en-US" dirty="0"/>
              <a:t>/graduate/law/)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64F85-510D-41CE-806D-6DE8AD2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A screenshot of a college of law&#10;&#10;Description automatically generated">
            <a:extLst>
              <a:ext uri="{FF2B5EF4-FFF2-40B4-BE49-F238E27FC236}">
                <a16:creationId xmlns:a16="http://schemas.microsoft.com/office/drawing/2014/main" id="{35F37DBD-9780-5FBA-BBBA-9F8B7F55E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51" y="1690688"/>
            <a:ext cx="6131954" cy="47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195B-80E2-418C-9BBF-C8D9979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WVU Portal</a:t>
            </a:r>
            <a:br>
              <a:rPr lang="en-US" dirty="0"/>
            </a:br>
            <a:r>
              <a:rPr lang="en-US" dirty="0"/>
              <a:t>(portal.wvu.edu)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C4551A-FCEF-446D-BC33-9DE35F15F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168" y="1690688"/>
            <a:ext cx="9193664" cy="51673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64F85-510D-41CE-806D-6DE8AD2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4F468-FF77-4206-9083-DEEB42C6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557784"/>
            <a:ext cx="3505494" cy="5739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STAR Schedule of Courses</a:t>
            </a:r>
          </a:p>
          <a:p>
            <a:r>
              <a:rPr lang="en-US" dirty="0"/>
              <a:t>Accessible in portal or at star.wvu.edu</a:t>
            </a:r>
          </a:p>
          <a:p>
            <a:r>
              <a:rPr lang="en-US" dirty="0"/>
              <a:t>Select desired term</a:t>
            </a:r>
          </a:p>
          <a:p>
            <a:r>
              <a:rPr lang="en-US" dirty="0"/>
              <a:t>Enter “Law”</a:t>
            </a:r>
          </a:p>
          <a:p>
            <a:r>
              <a:rPr lang="en-US" dirty="0"/>
              <a:t>To see more on screen, uncheck “attribute” under settings wheel on left to and select “50 per page” at bottom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BE72DA-2B97-4D53-B875-601C00FE8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6" r="10272"/>
          <a:stretch/>
        </p:blipFill>
        <p:spPr>
          <a:xfrm>
            <a:off x="5405862" y="1366641"/>
            <a:ext cx="6019331" cy="4121472"/>
          </a:xfrm>
          <a:prstGeom prst="rect">
            <a:avLst/>
          </a:prstGeom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AD628-8032-42F3-8EE3-23B76E8D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87B6-9FC4-45DA-8ED0-C6EE2F86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Dates (And TIME!)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20F9-331F-4E92-B244-DE1B29421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Upper-Level students (current 2Ls &amp; 3Ls) register first: 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Wednesday, March 20 for current 3Ls;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Thursday, March 21 for current 2Ls.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8:30am both days!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1L registration begins on Friday, March 22 at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8:30am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Go to STAR/Schedule Builder (Next Slide)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Registration for summer and fall classes at same time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NOTE: Some course caps are hard (E.g., App Ad, seminars, skills courses like Pre-Trial); most have some wiggle room.  We will monitor enrollment and raise “soft caps” as necessary.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Automated waiting lists will be set up for courses where we anticipate caps might be hit.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1F3-C533-4876-967A-A71210CA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4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9C9B-517F-4249-B503-4C29FBFA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STAR Schedule Builder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8E7083-2D2D-4F3E-92FC-8719962862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27159"/>
            <a:ext cx="5181600" cy="354826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8212A6-5413-4C82-BFC8-13BE38B5D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95E83-2A81-40AF-8F03-86D2D9CE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3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7287B-13AF-4BC9-A8D9-1B9B0E92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ea typeface="+mj-ea"/>
                <a:cs typeface="+mj-cs"/>
              </a:rPr>
              <a:t>DegreeWorks</a:t>
            </a:r>
            <a:r>
              <a:rPr lang="en-US" sz="4000" kern="1200" dirty="0">
                <a:ea typeface="+mj-ea"/>
                <a:cs typeface="+mj-cs"/>
              </a:rPr>
              <a:t>: Graduation Requirements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picture containing 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34E51E-5400-4A8F-AA66-670B07D4F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33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11" name="Content Placeholder 10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322F881-6B51-4B1B-ADE4-CB6294F58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51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06858E7D-7715-4445-8D81-FE31068E02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75" y="2037330"/>
            <a:ext cx="2955925" cy="39263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A30CE-3B95-4BD6-996D-D0223B47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7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8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4BF69-505E-4A7B-8C73-049331B6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484633"/>
            <a:ext cx="2613872" cy="57241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WVU Law Academics: Course Schedule &amp; Registration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https://www.law.wvu.edu/academics/course-schedule-and-registration-information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0D57B97C-B464-4683-BC72-75BCA628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b="99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17C9C-0932-4F76-9469-B2E29C39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3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46CF-1577-4AFC-8655-6D30C7F1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318635"/>
            <a:ext cx="5120114" cy="997845"/>
          </a:xfrm>
        </p:spPr>
        <p:txBody>
          <a:bodyPr>
            <a:normAutofit/>
          </a:bodyPr>
          <a:lstStyle/>
          <a:p>
            <a:r>
              <a:rPr lang="en-US" dirty="0"/>
              <a:t>We’re Here to Help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83FD-3C30-4025-B452-014A27F7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432495"/>
            <a:ext cx="5120113" cy="391503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Peers</a:t>
            </a:r>
          </a:p>
          <a:p>
            <a:r>
              <a:rPr lang="en-US" sz="3200" dirty="0"/>
              <a:t>Faculty/Staff Mentors</a:t>
            </a:r>
          </a:p>
          <a:p>
            <a:r>
              <a:rPr lang="en-US" sz="3200" dirty="0"/>
              <a:t>Associate Dean for Academic Affairs</a:t>
            </a:r>
          </a:p>
          <a:p>
            <a:r>
              <a:rPr lang="en-US" sz="3200" dirty="0"/>
              <a:t>Student Services Suite</a:t>
            </a:r>
          </a:p>
          <a:p>
            <a:r>
              <a:rPr lang="en-US" sz="3200" dirty="0"/>
              <a:t>Office of Accessibility Services (academic accommodations)</a:t>
            </a:r>
          </a:p>
          <a:p>
            <a:endParaRPr lang="en-US" sz="1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A4B6B0F-76E1-458A-BCDB-E1552537F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07" r="5338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1842-06AE-445B-B2E2-796AC753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9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FCC59-6344-45D0-90EB-256128E2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C16C2-F3A8-4DBA-A8FF-A20DA671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91 credits, with 2.50 GPA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First Year Courses (30 credits)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2L Admin 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2L Professional Responsibility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Appellate Advocacy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Seminar 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Capstone course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more than 26 “outside-the-classroom” credits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32D2FE9-9114-4610-8703-D49C3628A997}"/>
              </a:ext>
            </a:extLst>
          </p:cNvPr>
          <p:cNvSpPr/>
          <p:nvPr/>
        </p:nvSpPr>
        <p:spPr>
          <a:xfrm>
            <a:off x="8892251" y="2522160"/>
            <a:ext cx="2365093" cy="181368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Full Time</a:t>
            </a:r>
          </a:p>
          <a:p>
            <a:pPr algn="ctr"/>
            <a:r>
              <a:rPr lang="en-US" sz="2800" dirty="0"/>
              <a:t>9–18 credits (see next slide)</a:t>
            </a:r>
          </a:p>
          <a:p>
            <a:pPr algn="ctr"/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20C86-3C1A-423F-9012-77A2367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2595-9667-47A0-B675-866B8D07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Enrollment Standards for Financial Aid</a:t>
            </a:r>
            <a:br>
              <a:rPr lang="en-US" dirty="0"/>
            </a:br>
            <a:r>
              <a:rPr lang="en-US" sz="2000" dirty="0"/>
              <a:t>https://financialaid.wvu.edu/home/disbursement-refunds/enrollment-standards#Standards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8B73F8-6B49-4120-8BC9-69ECA0190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67517"/>
              </p:ext>
            </p:extLst>
          </p:nvPr>
        </p:nvGraphicFramePr>
        <p:xfrm>
          <a:off x="838200" y="1825625"/>
          <a:ext cx="1051559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164846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310890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5079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Enrollment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Fall/Spring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Summer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14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Full-Time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 or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90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3/4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 to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to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63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Half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05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Less than Half-Time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 to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 to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54692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CBF12-4190-4645-8B3B-5D076A59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9100-31FE-41E3-8123-D31D88DC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Required: Ten First Year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7B5EB-C990-46FB-A6BF-D0C9F460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Civil Procedure I (4)</a:t>
            </a:r>
          </a:p>
          <a:p>
            <a:r>
              <a:rPr lang="en-US" sz="3200" dirty="0"/>
              <a:t>Criminal Law (3)</a:t>
            </a:r>
          </a:p>
          <a:p>
            <a:r>
              <a:rPr lang="en-US" sz="3200" dirty="0"/>
              <a:t>Legal Research (1)</a:t>
            </a:r>
          </a:p>
          <a:p>
            <a:r>
              <a:rPr lang="en-US" sz="3200" dirty="0"/>
              <a:t>Legal Writing I (3)</a:t>
            </a:r>
          </a:p>
          <a:p>
            <a:r>
              <a:rPr lang="en-US" sz="3200" dirty="0"/>
              <a:t>Torts I (4)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F947B-895A-5395-3F02-9B441D6826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Constitutional Law I (4)</a:t>
            </a:r>
          </a:p>
          <a:p>
            <a:r>
              <a:rPr lang="en-US" sz="3200" dirty="0"/>
              <a:t>Contracts I (4)</a:t>
            </a:r>
          </a:p>
          <a:p>
            <a:r>
              <a:rPr lang="en-US" sz="3200" dirty="0"/>
              <a:t>Legal Writing II (2)</a:t>
            </a:r>
          </a:p>
          <a:p>
            <a:r>
              <a:rPr lang="en-US" sz="3200" dirty="0"/>
              <a:t>Property (4) </a:t>
            </a:r>
          </a:p>
          <a:p>
            <a:r>
              <a:rPr lang="en-US" sz="3200" dirty="0"/>
              <a:t>Professionalism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4170-33FD-4E77-9FF0-71C4236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59C88D-E572-C358-4CEA-1362C8AD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Required: Two Second Year Courses</a:t>
            </a:r>
            <a:br>
              <a:rPr lang="en-US" dirty="0"/>
            </a:br>
            <a:r>
              <a:rPr lang="en-US" dirty="0"/>
              <a:t>(3-Credit Courses Offered Every Semester)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7AFB213-8CDF-DBB5-808B-2C51524B1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92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C49CB-8557-2AFD-A311-488C10A2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E624-3EA2-BF5D-0CD7-29F4F00E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Required: Anytime in Upper-Level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26A90F-917C-9286-C30E-D36275CFE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45788"/>
              </p:ext>
            </p:extLst>
          </p:nvPr>
        </p:nvGraphicFramePr>
        <p:xfrm>
          <a:off x="838200" y="1825625"/>
          <a:ext cx="10515600" cy="37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53B9-5891-1454-06C4-51D4733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4FA70-5418-4B53-91C8-8A37EF591DA1}"/>
              </a:ext>
            </a:extLst>
          </p:cNvPr>
          <p:cNvSpPr txBox="1"/>
          <p:nvPr/>
        </p:nvSpPr>
        <p:spPr>
          <a:xfrm>
            <a:off x="838200" y="5713553"/>
            <a:ext cx="9638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*Tip: Spread out these intensive courses across three semesters.</a:t>
            </a:r>
          </a:p>
        </p:txBody>
      </p:sp>
    </p:spTree>
    <p:extLst>
      <p:ext uri="{BB962C8B-B14F-4D97-AF65-F5344CB8AC3E}">
        <p14:creationId xmlns:p14="http://schemas.microsoft.com/office/powerpoint/2010/main" val="49500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E430-8326-4F93-B11B-F7E0C91F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Required: Seminar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9D40-3E21-4E92-93C8-3AD3CB1F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Small-sized class (cap of 15) with discussions geared toward the production of a substantial (i.e., 25+ pages) written product supported by extensive research</a:t>
            </a:r>
          </a:p>
          <a:p>
            <a:r>
              <a:rPr lang="en-US" dirty="0"/>
              <a:t>Offered in fall and spring semesters</a:t>
            </a:r>
          </a:p>
          <a:p>
            <a:r>
              <a:rPr lang="en-US" dirty="0"/>
              <a:t>Typically 2 credits</a:t>
            </a:r>
          </a:p>
          <a:p>
            <a:r>
              <a:rPr lang="en-US" dirty="0"/>
              <a:t>May take anytime before graduation</a:t>
            </a:r>
          </a:p>
          <a:p>
            <a:r>
              <a:rPr lang="en-US" dirty="0"/>
              <a:t>Must earn a grade of “C” or better</a:t>
            </a:r>
          </a:p>
          <a:p>
            <a:r>
              <a:rPr lang="en-US" dirty="0"/>
              <a:t>Usually </a:t>
            </a:r>
            <a:r>
              <a:rPr lang="en-US" b="1" dirty="0">
                <a:solidFill>
                  <a:srgbClr val="FF0000"/>
                </a:solidFill>
              </a:rPr>
              <a:t>red colored </a:t>
            </a:r>
            <a:r>
              <a:rPr lang="en-US" dirty="0"/>
              <a:t>on the schedule grid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E136-E3E6-49B9-8FE5-06046098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5E2-455F-45D7-8A75-AD7AF3A56F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1317</Words>
  <Application>Microsoft Macintosh PowerPoint</Application>
  <PresentationFormat>Widescreen</PresentationFormat>
  <Paragraphs>279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Registration Academic Advising Meeting March 7, 2024 (Aimed primarily at rising 2Ls)</vt:lpstr>
      <vt:lpstr>Presentation Overview</vt:lpstr>
      <vt:lpstr>A. Requirements</vt:lpstr>
      <vt:lpstr>Requirements</vt:lpstr>
      <vt:lpstr>Enrollment Standards for Financial Aid https://financialaid.wvu.edu/home/disbursement-refunds/enrollment-standards#Standards</vt:lpstr>
      <vt:lpstr>Required: Ten First Year Courses</vt:lpstr>
      <vt:lpstr>Required: Two Second Year Courses (3-Credit Courses Offered Every Semester)</vt:lpstr>
      <vt:lpstr>Required: Anytime in Upper-Level</vt:lpstr>
      <vt:lpstr>Required: Seminar Course</vt:lpstr>
      <vt:lpstr>Required: Appellate Advocacy</vt:lpstr>
      <vt:lpstr>Required: Capstone Course</vt:lpstr>
      <vt:lpstr>Clinics in Your Third Year https://www.law.wvu.edu/clinical-law/information-for-law-students </vt:lpstr>
      <vt:lpstr>B. Electives</vt:lpstr>
      <vt:lpstr>Electives</vt:lpstr>
      <vt:lpstr>Bar Exam Tested Electives</vt:lpstr>
      <vt:lpstr>PowerPoint Presentation</vt:lpstr>
      <vt:lpstr>Tip: Grey Courses Are Bar Tested Electives</vt:lpstr>
      <vt:lpstr>Bar Exam Preparation Workshops</vt:lpstr>
      <vt:lpstr>Tip: Each semester balance one course that you “need” to take with one course that you “want” to take</vt:lpstr>
      <vt:lpstr>C. Joint Degrees  &amp; Concentrations</vt:lpstr>
      <vt:lpstr>Joint Degrees &amp; Concentrations https://www.law.wvu.edu/academics/academic-programs </vt:lpstr>
      <vt:lpstr>  D. “Outside the Classroom” </vt:lpstr>
      <vt:lpstr>Maximum of 26  “Outside the Classroom” Credits</vt:lpstr>
      <vt:lpstr>Co-Curricular Application Process</vt:lpstr>
      <vt:lpstr>E. Career Planning</vt:lpstr>
      <vt:lpstr>Typical Career Paths</vt:lpstr>
      <vt:lpstr>Don’t go it alone!</vt:lpstr>
      <vt:lpstr>Course Options for Criminal Law</vt:lpstr>
      <vt:lpstr>F. Registration Process and Additional Resources </vt:lpstr>
      <vt:lpstr>Academic Catalog (http://catalog.wvu.edu/graduate/law/) </vt:lpstr>
      <vt:lpstr>WVU Portal (portal.wvu.edu) </vt:lpstr>
      <vt:lpstr>PowerPoint Presentation</vt:lpstr>
      <vt:lpstr>Registration Dates (And TIME!)</vt:lpstr>
      <vt:lpstr>STAR Schedule Builder</vt:lpstr>
      <vt:lpstr>DegreeWorks: Graduation Requirements</vt:lpstr>
      <vt:lpstr>WVU Law Academics: Course Schedule &amp; Registration  https://www.law.wvu.edu/academics/course-schedule-and-registration-information </vt:lpstr>
      <vt:lpstr>We’re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Advising</dc:title>
  <dc:creator>Kirsha Trychta</dc:creator>
  <cp:lastModifiedBy>John Taylor</cp:lastModifiedBy>
  <cp:revision>32</cp:revision>
  <cp:lastPrinted>2023-02-24T14:29:45Z</cp:lastPrinted>
  <dcterms:created xsi:type="dcterms:W3CDTF">2020-10-21T18:04:29Z</dcterms:created>
  <dcterms:modified xsi:type="dcterms:W3CDTF">2024-03-07T19:02:57Z</dcterms:modified>
</cp:coreProperties>
</file>