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80" r:id="rId11"/>
    <p:sldId id="276" r:id="rId12"/>
    <p:sldId id="277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9" autoAdjust="0"/>
    <p:restoredTop sz="94706" autoAdjust="0"/>
  </p:normalViewPr>
  <p:slideViewPr>
    <p:cSldViewPr snapToObjects="1">
      <p:cViewPr varScale="1">
        <p:scale>
          <a:sx n="70" d="100"/>
          <a:sy n="70" d="100"/>
        </p:scale>
        <p:origin x="10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4655E-3115-7C42-827D-17BC336D0BB4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2989B-F806-A248-8A7E-0E866F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2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1E59-AF1D-7444-AC33-A7AD68BF5C93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51B4-E982-9242-828B-7981763AC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14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5334000" y="6248400"/>
            <a:ext cx="35814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Times New Roman (Body)"/>
              </a:rPr>
              <a:t>WEST VIRGINIA UNIVERSITY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alpha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Times New Roman (Body)"/>
              </a:rPr>
              <a:t> COLLEGE OF LAW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85000"/>
                </a:schemeClr>
              </a:solidFill>
              <a:effectLst/>
              <a:uLnTx/>
              <a:uFillTx/>
              <a:latin typeface="+mj-lt"/>
              <a:ea typeface="+mn-ea"/>
              <a:cs typeface="Times New Roman (Body)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u="none" kern="1200" cap="all">
          <a:solidFill>
            <a:srgbClr val="2540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25406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25406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25406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25406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25406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osalind.Lister@mail.wvu.edu" TargetMode="External"/><Relationship Id="rId2" Type="http://schemas.openxmlformats.org/officeDocument/2006/relationships/hyperlink" Target="mailto:Heather.Spielmaker@mail.wv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82879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Cover letter workshop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</p:spPr>
        <p:txBody>
          <a:bodyPr/>
          <a:lstStyle/>
          <a:p>
            <a:pPr algn="l"/>
            <a:r>
              <a:rPr lang="en-US" dirty="0" smtClean="0"/>
              <a:t>Presented by:</a:t>
            </a:r>
          </a:p>
          <a:p>
            <a:pPr algn="l"/>
            <a:r>
              <a:rPr lang="en-US" sz="2600" dirty="0" smtClean="0"/>
              <a:t>The Meredith Career Services Center</a:t>
            </a:r>
          </a:p>
          <a:p>
            <a:pPr algn="l"/>
            <a:r>
              <a:rPr lang="en-US" sz="2200" dirty="0" smtClean="0"/>
              <a:t>Heather Spielmaker, J.D. – Assistant Dean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9" y="3581400"/>
            <a:ext cx="1893627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03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…Or not!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It’s okay to be creative with your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cover letter… try opening with a quote or tell a quick story that personalizes you to the reader… Just be sure to have us review it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so we can share thoughts and ideas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650" y="4191000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7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Applying out of state?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You </a:t>
            </a:r>
            <a:r>
              <a:rPr lang="en-US" u="sng" dirty="0" smtClean="0"/>
              <a:t>must </a:t>
            </a:r>
            <a:r>
              <a:rPr lang="en-US" dirty="0" smtClean="0"/>
              <a:t>establish your tie to that location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Previously lived there?</a:t>
            </a:r>
          </a:p>
          <a:p>
            <a:pPr lvl="1"/>
            <a:r>
              <a:rPr lang="en-US" dirty="0" smtClean="0"/>
              <a:t>Member of state’s student bar association?</a:t>
            </a:r>
          </a:p>
          <a:p>
            <a:pPr lvl="1"/>
            <a:r>
              <a:rPr lang="en-US" dirty="0" smtClean="0"/>
              <a:t>Family and friends to reunite with, as you launch your career in that legal community?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3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 letters must be approved before used to apply via </a:t>
            </a:r>
            <a:r>
              <a:rPr lang="en-US" dirty="0" err="1" smtClean="0"/>
              <a:t>Symplicity</a:t>
            </a:r>
            <a:endParaRPr lang="en-US" dirty="0" smtClean="0"/>
          </a:p>
          <a:p>
            <a:r>
              <a:rPr lang="en-US" dirty="0" smtClean="0"/>
              <a:t>Therefore, don’t wait </a:t>
            </a:r>
            <a:r>
              <a:rPr lang="en-US" dirty="0" err="1" smtClean="0"/>
              <a:t>til</a:t>
            </a:r>
            <a:r>
              <a:rPr lang="en-US" dirty="0" smtClean="0"/>
              <a:t> the last minute an expect us to get it done in 15 minutes so you can meet a deadline (though we’d try)</a:t>
            </a:r>
          </a:p>
          <a:p>
            <a:r>
              <a:rPr lang="en-US" dirty="0" smtClean="0"/>
              <a:t>The research and writing of cover letters takes a couple hours (if you’re doing it right!)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4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To have your cover letter reviewed: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Upload in </a:t>
            </a:r>
            <a:r>
              <a:rPr lang="en-US" sz="3000" dirty="0" err="1" smtClean="0"/>
              <a:t>Symplicity</a:t>
            </a:r>
            <a:r>
              <a:rPr lang="en-US" sz="3000" dirty="0" smtClean="0"/>
              <a:t>, or send to:</a:t>
            </a:r>
          </a:p>
          <a:p>
            <a:r>
              <a:rPr lang="en-US" sz="2600" dirty="0" smtClean="0">
                <a:hlinkClick r:id="rId2"/>
              </a:rPr>
              <a:t>Heather.Spielmaker@mail.wvu.edu</a:t>
            </a:r>
            <a:r>
              <a:rPr lang="en-US" sz="2600" dirty="0" smtClean="0"/>
              <a:t> - or -</a:t>
            </a:r>
          </a:p>
          <a:p>
            <a:r>
              <a:rPr lang="en-US" sz="2600" dirty="0" smtClean="0">
                <a:hlinkClick r:id="rId3"/>
              </a:rPr>
              <a:t>Rosalind.Lister@mail.wvu.edu</a:t>
            </a:r>
            <a:endParaRPr lang="en-US" sz="2600" dirty="0" smtClean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517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525962"/>
          </a:xfrm>
        </p:spPr>
        <p:txBody>
          <a:bodyPr>
            <a:normAutofit/>
          </a:bodyPr>
          <a:lstStyle/>
          <a:p>
            <a:r>
              <a:rPr lang="en-US" dirty="0" smtClean="0"/>
              <a:t>Same font as your résumé</a:t>
            </a:r>
          </a:p>
          <a:p>
            <a:r>
              <a:rPr lang="en-US" dirty="0" smtClean="0"/>
              <a:t>Not smaller than 11 font (12 preferable)</a:t>
            </a:r>
          </a:p>
          <a:p>
            <a:r>
              <a:rPr lang="en-US" dirty="0" smtClean="0"/>
              <a:t>Keep it to one page</a:t>
            </a:r>
          </a:p>
          <a:p>
            <a:r>
              <a:rPr lang="en-US" dirty="0" smtClean="0"/>
              <a:t>Don’t use acronyms, abbreviations, or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No pics or cutesy stuff</a:t>
            </a:r>
          </a:p>
          <a:p>
            <a:r>
              <a:rPr lang="en-US" dirty="0"/>
              <a:t>If you use a service, </a:t>
            </a:r>
            <a:r>
              <a:rPr lang="en-US" dirty="0" smtClean="0"/>
              <a:t>you will have to create a new pdf for each cover 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7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Rules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449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are trying to convince them you will add value, not telling them how they can help you develop professionally</a:t>
            </a:r>
          </a:p>
          <a:p>
            <a:r>
              <a:rPr lang="en-US" dirty="0" smtClean="0"/>
              <a:t>NEVER send a generic cover letter!</a:t>
            </a:r>
          </a:p>
          <a:p>
            <a:r>
              <a:rPr lang="en-US" dirty="0" smtClean="0"/>
              <a:t>Don’t go crazy with underling, bold, and italics</a:t>
            </a:r>
          </a:p>
          <a:p>
            <a:r>
              <a:rPr lang="en-US" dirty="0" smtClean="0"/>
              <a:t>Don’t mention a specific office unless that’s the only one you want to be considered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4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Use the same header you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used on résumé…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looks like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personalized stationery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937" y="1600200"/>
            <a:ext cx="2527430" cy="252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5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the name and address of a specific person on the recruitment team to address the letter to and to use in salutation: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“Mr.” or “Ms.”</a:t>
            </a:r>
          </a:p>
          <a:p>
            <a:r>
              <a:rPr lang="en-US" dirty="0" smtClean="0"/>
              <a:t>Always include subject line: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“RE: Summer Associate application for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H. Spielmaker” or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you’ve got it, flaunt it:  Name drop in the first sentence.</a:t>
            </a:r>
          </a:p>
          <a:p>
            <a:r>
              <a:rPr lang="en-US" dirty="0" smtClean="0"/>
              <a:t>If you don’t got it, start by introducing yourself and stating how you learned of the position</a:t>
            </a:r>
          </a:p>
          <a:p>
            <a:r>
              <a:rPr lang="en-US" dirty="0" smtClean="0"/>
              <a:t>In 2-3 sentences, tell them your qualified and briefly summarize why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9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297362"/>
          </a:xfrm>
        </p:spPr>
        <p:txBody>
          <a:bodyPr/>
          <a:lstStyle/>
          <a:p>
            <a:r>
              <a:rPr lang="en-US" u="sng" dirty="0" smtClean="0"/>
              <a:t>Why them?</a:t>
            </a:r>
          </a:p>
          <a:p>
            <a:r>
              <a:rPr lang="en-US" dirty="0" smtClean="0"/>
              <a:t>Show that you </a:t>
            </a:r>
            <a:r>
              <a:rPr lang="en-US" u="sng" dirty="0" smtClean="0"/>
              <a:t>researched</a:t>
            </a:r>
            <a:r>
              <a:rPr lang="en-US" dirty="0" smtClean="0"/>
              <a:t> the </a:t>
            </a:r>
          </a:p>
          <a:p>
            <a:pPr marL="0" indent="0">
              <a:buNone/>
            </a:pPr>
            <a:r>
              <a:rPr lang="en-US" dirty="0" smtClean="0"/>
              <a:t>	firm/org, their mission, their locations,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and practice areas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State that your interests are parallel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657600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0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Why you?</a:t>
            </a:r>
          </a:p>
          <a:p>
            <a:r>
              <a:rPr lang="en-US" dirty="0" smtClean="0"/>
              <a:t>Discuss skills you have that are important to that position</a:t>
            </a:r>
          </a:p>
          <a:p>
            <a:r>
              <a:rPr lang="en-US" dirty="0" smtClean="0"/>
              <a:t>Tie those skills to how they will benefit the firm/org</a:t>
            </a:r>
          </a:p>
          <a:p>
            <a:r>
              <a:rPr lang="en-US" i="1" dirty="0" smtClean="0"/>
              <a:t>Someone want to try giving an example?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004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Assert your method of follow-up</a:t>
            </a:r>
          </a:p>
          <a:p>
            <a:r>
              <a:rPr lang="en-US" i="1" dirty="0" smtClean="0"/>
              <a:t>Let’s have another suggestion from a volunteer!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01520460"/>
      </p:ext>
    </p:extLst>
  </p:cSld>
  <p:clrMapOvr>
    <a:masterClrMapping/>
  </p:clrMapOvr>
</p:sld>
</file>

<file path=ppt/theme/theme1.xml><?xml version="1.0" encoding="utf-8"?>
<a:theme xmlns:a="http://schemas.openxmlformats.org/drawingml/2006/main" name="WVUBrand4x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429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 (Body)</vt:lpstr>
      <vt:lpstr>WVUBrand4x3</vt:lpstr>
      <vt:lpstr>Cover letter workshop</vt:lpstr>
      <vt:lpstr>Ground rules</vt:lpstr>
      <vt:lpstr>Ground Rules (cont)</vt:lpstr>
      <vt:lpstr>Header</vt:lpstr>
      <vt:lpstr>Salutation</vt:lpstr>
      <vt:lpstr>Paragraph one</vt:lpstr>
      <vt:lpstr>Paragraph two</vt:lpstr>
      <vt:lpstr>Paragraph three</vt:lpstr>
      <vt:lpstr>Paragraph four</vt:lpstr>
      <vt:lpstr>…Or not!</vt:lpstr>
      <vt:lpstr>Applying out of state?</vt:lpstr>
      <vt:lpstr>Things to know</vt:lpstr>
      <vt:lpstr>To have your cover letter reviewed:</vt:lpstr>
    </vt:vector>
  </TitlesOfParts>
  <Manager/>
  <Company>West Virginia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 Schwer</dc:creator>
  <cp:keywords/>
  <dc:description/>
  <cp:lastModifiedBy>Heather Spielmaker</cp:lastModifiedBy>
  <cp:revision>122</cp:revision>
  <cp:lastPrinted>2011-03-15T19:57:48Z</cp:lastPrinted>
  <dcterms:created xsi:type="dcterms:W3CDTF">2011-05-31T14:22:48Z</dcterms:created>
  <dcterms:modified xsi:type="dcterms:W3CDTF">2017-07-12T19:41:00Z</dcterms:modified>
  <cp:category/>
</cp:coreProperties>
</file>